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3ea30ecf6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794ce75ef469c"/>
  </p:sldMasterIdLst>
  <p:sldIdLst>
    <p:sldId xmlns:r="http://schemas.openxmlformats.org/officeDocument/2006/relationships" id="256" r:id="Raf948b26576e42b7"/>
    <p:sldId xmlns:r="http://schemas.openxmlformats.org/officeDocument/2006/relationships" id="257" r:id="Rc7e76937a8c54370"/>
    <p:sldId xmlns:r="http://schemas.openxmlformats.org/officeDocument/2006/relationships" id="258" r:id="Rcf625ce6eea2417e"/>
    <p:sldId xmlns:r="http://schemas.openxmlformats.org/officeDocument/2006/relationships" id="259" r:id="Rf89448370c7947da"/>
    <p:sldId xmlns:r="http://schemas.openxmlformats.org/officeDocument/2006/relationships" id="260" r:id="R7028672c08e94156"/>
    <p:sldId xmlns:r="http://schemas.openxmlformats.org/officeDocument/2006/relationships" id="261" r:id="R1833bdece167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794ce75ef469c" /><Relationship Type="http://schemas.openxmlformats.org/officeDocument/2006/relationships/slide" Target="/ppt/slides/slide1.xml" Id="Raf948b26576e42b7" /><Relationship Type="http://schemas.openxmlformats.org/officeDocument/2006/relationships/slide" Target="/ppt/slides/slide2.xml" Id="Rc7e76937a8c54370" /><Relationship Type="http://schemas.openxmlformats.org/officeDocument/2006/relationships/slide" Target="/ppt/slides/slide3.xml" Id="Rcf625ce6eea2417e" /><Relationship Type="http://schemas.openxmlformats.org/officeDocument/2006/relationships/slide" Target="/ppt/slides/slide4.xml" Id="Rf89448370c7947da" /><Relationship Type="http://schemas.openxmlformats.org/officeDocument/2006/relationships/slide" Target="/ppt/slides/slide5.xml" Id="R7028672c08e94156" /><Relationship Type="http://schemas.openxmlformats.org/officeDocument/2006/relationships/slide" Target="/ppt/slides/slide6.xml" Id="R1833bdece167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85295a3c2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899a42954833" /><Relationship Type="http://schemas.openxmlformats.org/officeDocument/2006/relationships/theme" Target="/ppt/slideMasters/theme/theme1.xml" Id="R0eef4da2e391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e899a4295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577b3037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7c60c355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5ccf49bc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89b3957bd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fd315794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b6c9070b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