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b40dc7e7224d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ceedc124c74e23"/>
  </p:sldMasterIdLst>
  <p:sldIdLst>
    <p:sldId xmlns:r="http://schemas.openxmlformats.org/officeDocument/2006/relationships" id="256" r:id="Rf39eae45f53c4370"/>
    <p:sldId xmlns:r="http://schemas.openxmlformats.org/officeDocument/2006/relationships" id="257" r:id="R0e47fc242b4241c1"/>
    <p:sldId xmlns:r="http://schemas.openxmlformats.org/officeDocument/2006/relationships" id="258" r:id="R6484252822ba4efb"/>
    <p:sldId xmlns:r="http://schemas.openxmlformats.org/officeDocument/2006/relationships" id="259" r:id="Rc2c8f62afac44799"/>
    <p:sldId xmlns:r="http://schemas.openxmlformats.org/officeDocument/2006/relationships" id="260" r:id="R54975c1828de43df"/>
    <p:sldId xmlns:r="http://schemas.openxmlformats.org/officeDocument/2006/relationships" id="261" r:id="R18ba4d79fdf747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eedc124c74e23" /><Relationship Type="http://schemas.openxmlformats.org/officeDocument/2006/relationships/slide" Target="/ppt/slides/slide1.xml" Id="Rf39eae45f53c4370" /><Relationship Type="http://schemas.openxmlformats.org/officeDocument/2006/relationships/slide" Target="/ppt/slides/slide2.xml" Id="R0e47fc242b4241c1" /><Relationship Type="http://schemas.openxmlformats.org/officeDocument/2006/relationships/slide" Target="/ppt/slides/slide3.xml" Id="R6484252822ba4efb" /><Relationship Type="http://schemas.openxmlformats.org/officeDocument/2006/relationships/slide" Target="/ppt/slides/slide4.xml" Id="Rc2c8f62afac44799" /><Relationship Type="http://schemas.openxmlformats.org/officeDocument/2006/relationships/slide" Target="/ppt/slides/slide5.xml" Id="R54975c1828de43df" /><Relationship Type="http://schemas.openxmlformats.org/officeDocument/2006/relationships/slide" Target="/ppt/slides/slide6.xml" Id="R18ba4d79fdf747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f3a3437b943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319081e4946f4" /><Relationship Type="http://schemas.openxmlformats.org/officeDocument/2006/relationships/theme" Target="/ppt/slideMasters/theme/theme1.xml" Id="Rec3c1a8b01bb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4319081e4946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c0514a99f4a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52c28add148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7e9af03344e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85e7a32bc4f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c6b5c337f44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af18660664f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SØR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SØR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SØR  –  81,6 %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KAPITAL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