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aef88467b74b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70116c48d74db8"/>
  </p:sldMasterIdLst>
  <p:sldIdLst>
    <p:sldId xmlns:r="http://schemas.openxmlformats.org/officeDocument/2006/relationships" id="256" r:id="Rf5bb310589c54347"/>
    <p:sldId xmlns:r="http://schemas.openxmlformats.org/officeDocument/2006/relationships" id="257" r:id="R5a269b787c6a4b7a"/>
    <p:sldId xmlns:r="http://schemas.openxmlformats.org/officeDocument/2006/relationships" id="258" r:id="R708a5808da7d418f"/>
    <p:sldId xmlns:r="http://schemas.openxmlformats.org/officeDocument/2006/relationships" id="259" r:id="Rfaacd613ffb54d99"/>
    <p:sldId xmlns:r="http://schemas.openxmlformats.org/officeDocument/2006/relationships" id="260" r:id="R0768bef042af4d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0116c48d74db8" /><Relationship Type="http://schemas.openxmlformats.org/officeDocument/2006/relationships/slide" Target="/ppt/slides/slide1.xml" Id="Rf5bb310589c54347" /><Relationship Type="http://schemas.openxmlformats.org/officeDocument/2006/relationships/slide" Target="/ppt/slides/slide2.xml" Id="R5a269b787c6a4b7a" /><Relationship Type="http://schemas.openxmlformats.org/officeDocument/2006/relationships/slide" Target="/ppt/slides/slide3.xml" Id="R708a5808da7d418f" /><Relationship Type="http://schemas.openxmlformats.org/officeDocument/2006/relationships/slide" Target="/ppt/slides/slide4.xml" Id="Rfaacd613ffb54d99" /><Relationship Type="http://schemas.openxmlformats.org/officeDocument/2006/relationships/slide" Target="/ppt/slides/slide5.xml" Id="R0768bef042af4d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3305a8904445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96165213444a8" /><Relationship Type="http://schemas.openxmlformats.org/officeDocument/2006/relationships/theme" Target="/ppt/slideMasters/theme/theme1.xml" Id="Rb08b8bb54df444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c96165213444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906dc472f4e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2e65f82a346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779ab7c6f4c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5debfc72f4c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c4790e45b4d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SPARESKILLINGSBANKEN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SPARESKILLINGSBANKEN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Festningsgata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17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post@spareskillingsbanken.no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