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76ab45e61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6083a0244405d"/>
  </p:sldMasterIdLst>
  <p:sldIdLst>
    <p:sldId xmlns:r="http://schemas.openxmlformats.org/officeDocument/2006/relationships" id="256" r:id="R2a03bc5d50744ee6"/>
    <p:sldId xmlns:r="http://schemas.openxmlformats.org/officeDocument/2006/relationships" id="257" r:id="Rdc1052f582534e4d"/>
    <p:sldId xmlns:r="http://schemas.openxmlformats.org/officeDocument/2006/relationships" id="258" r:id="R68c8e9f487354af2"/>
    <p:sldId xmlns:r="http://schemas.openxmlformats.org/officeDocument/2006/relationships" id="259" r:id="Reb04cfd0fc194933"/>
    <p:sldId xmlns:r="http://schemas.openxmlformats.org/officeDocument/2006/relationships" id="260" r:id="Re1678c77321b44f8"/>
    <p:sldId xmlns:r="http://schemas.openxmlformats.org/officeDocument/2006/relationships" id="261" r:id="R17178f0dcb9c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6083a0244405d" /><Relationship Type="http://schemas.openxmlformats.org/officeDocument/2006/relationships/slide" Target="/ppt/slides/slide1.xml" Id="R2a03bc5d50744ee6" /><Relationship Type="http://schemas.openxmlformats.org/officeDocument/2006/relationships/slide" Target="/ppt/slides/slide2.xml" Id="Rdc1052f582534e4d" /><Relationship Type="http://schemas.openxmlformats.org/officeDocument/2006/relationships/slide" Target="/ppt/slides/slide3.xml" Id="R68c8e9f487354af2" /><Relationship Type="http://schemas.openxmlformats.org/officeDocument/2006/relationships/slide" Target="/ppt/slides/slide4.xml" Id="Reb04cfd0fc194933" /><Relationship Type="http://schemas.openxmlformats.org/officeDocument/2006/relationships/slide" Target="/ppt/slides/slide5.xml" Id="Re1678c77321b44f8" /><Relationship Type="http://schemas.openxmlformats.org/officeDocument/2006/relationships/slide" Target="/ppt/slides/slide6.xml" Id="R17178f0dcb9c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40a3333c3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715cc00a4d98" /><Relationship Type="http://schemas.openxmlformats.org/officeDocument/2006/relationships/theme" Target="/ppt/slideMasters/theme/theme1.xml" Id="R7a085c2ac990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3b715cc00a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7d5af271b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7933b4142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c9aee9227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57a955ae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5a23fd724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f16bb1f1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SPAREBANK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