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a9a83a7dc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2a9829aec4b5c"/>
  </p:sldMasterIdLst>
  <p:sldIdLst>
    <p:sldId xmlns:r="http://schemas.openxmlformats.org/officeDocument/2006/relationships" id="256" r:id="R63df4297178d4a45"/>
    <p:sldId xmlns:r="http://schemas.openxmlformats.org/officeDocument/2006/relationships" id="257" r:id="R6b1d557ad3ac4d30"/>
    <p:sldId xmlns:r="http://schemas.openxmlformats.org/officeDocument/2006/relationships" id="258" r:id="R635fb541f3014b05"/>
    <p:sldId xmlns:r="http://schemas.openxmlformats.org/officeDocument/2006/relationships" id="259" r:id="R7c077985dd5442e4"/>
    <p:sldId xmlns:r="http://schemas.openxmlformats.org/officeDocument/2006/relationships" id="260" r:id="Rc0c843e90a974ccd"/>
    <p:sldId xmlns:r="http://schemas.openxmlformats.org/officeDocument/2006/relationships" id="261" r:id="R5e5cc5f5095a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a9829aec4b5c" /><Relationship Type="http://schemas.openxmlformats.org/officeDocument/2006/relationships/slide" Target="/ppt/slides/slide1.xml" Id="R63df4297178d4a45" /><Relationship Type="http://schemas.openxmlformats.org/officeDocument/2006/relationships/slide" Target="/ppt/slides/slide2.xml" Id="R6b1d557ad3ac4d30" /><Relationship Type="http://schemas.openxmlformats.org/officeDocument/2006/relationships/slide" Target="/ppt/slides/slide3.xml" Id="R635fb541f3014b05" /><Relationship Type="http://schemas.openxmlformats.org/officeDocument/2006/relationships/slide" Target="/ppt/slides/slide4.xml" Id="R7c077985dd5442e4" /><Relationship Type="http://schemas.openxmlformats.org/officeDocument/2006/relationships/slide" Target="/ppt/slides/slide5.xml" Id="Rc0c843e90a974ccd" /><Relationship Type="http://schemas.openxmlformats.org/officeDocument/2006/relationships/slide" Target="/ppt/slides/slide6.xml" Id="R5e5cc5f5095a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e14e26f6c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08668038499e" /><Relationship Type="http://schemas.openxmlformats.org/officeDocument/2006/relationships/theme" Target="/ppt/slideMasters/theme/theme1.xml" Id="Rc1fcac8b451d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b08668038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869bacea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987c4428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e3b1531e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c0157de2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3ceae821a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a03ba757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