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d23d2fe6a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d6d721e1a4530"/>
  </p:sldMasterIdLst>
  <p:sldIdLst>
    <p:sldId xmlns:r="http://schemas.openxmlformats.org/officeDocument/2006/relationships" id="256" r:id="R060f8b70181044c9"/>
    <p:sldId xmlns:r="http://schemas.openxmlformats.org/officeDocument/2006/relationships" id="257" r:id="R2e202e345df44ea7"/>
    <p:sldId xmlns:r="http://schemas.openxmlformats.org/officeDocument/2006/relationships" id="258" r:id="R0193f40fbf894675"/>
    <p:sldId xmlns:r="http://schemas.openxmlformats.org/officeDocument/2006/relationships" id="259" r:id="Rd46729da7b8a42b6"/>
    <p:sldId xmlns:r="http://schemas.openxmlformats.org/officeDocument/2006/relationships" id="260" r:id="Rdc884ac0e9cc4bf9"/>
    <p:sldId xmlns:r="http://schemas.openxmlformats.org/officeDocument/2006/relationships" id="261" r:id="Reca0209226ea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d6d721e1a4530" /><Relationship Type="http://schemas.openxmlformats.org/officeDocument/2006/relationships/slide" Target="/ppt/slides/slide1.xml" Id="R060f8b70181044c9" /><Relationship Type="http://schemas.openxmlformats.org/officeDocument/2006/relationships/slide" Target="/ppt/slides/slide2.xml" Id="R2e202e345df44ea7" /><Relationship Type="http://schemas.openxmlformats.org/officeDocument/2006/relationships/slide" Target="/ppt/slides/slide3.xml" Id="R0193f40fbf894675" /><Relationship Type="http://schemas.openxmlformats.org/officeDocument/2006/relationships/slide" Target="/ppt/slides/slide4.xml" Id="Rd46729da7b8a42b6" /><Relationship Type="http://schemas.openxmlformats.org/officeDocument/2006/relationships/slide" Target="/ppt/slides/slide5.xml" Id="Rdc884ac0e9cc4bf9" /><Relationship Type="http://schemas.openxmlformats.org/officeDocument/2006/relationships/slide" Target="/ppt/slides/slide6.xml" Id="Reca0209226ea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7ba5b9286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21e1820a46c6" /><Relationship Type="http://schemas.openxmlformats.org/officeDocument/2006/relationships/theme" Target="/ppt/slideMasters/theme/theme1.xml" Id="Rb1e142ca2218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121e1820a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abb7562d5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a4ac9f0f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2a5d2b987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54eb0cc7f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e8497fe8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061e1ad4f41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EIDSBERG SPAREBANK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