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4148125d374d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bda77a94184319"/>
  </p:sldMasterIdLst>
  <p:sldIdLst>
    <p:sldId xmlns:r="http://schemas.openxmlformats.org/officeDocument/2006/relationships" id="256" r:id="Ra5df6d753d8c450d"/>
    <p:sldId xmlns:r="http://schemas.openxmlformats.org/officeDocument/2006/relationships" id="257" r:id="R0e19765532404cf2"/>
    <p:sldId xmlns:r="http://schemas.openxmlformats.org/officeDocument/2006/relationships" id="258" r:id="R416c141ba99544c3"/>
    <p:sldId xmlns:r="http://schemas.openxmlformats.org/officeDocument/2006/relationships" id="259" r:id="R1b0a7b728f564f9e"/>
    <p:sldId xmlns:r="http://schemas.openxmlformats.org/officeDocument/2006/relationships" id="260" r:id="Rd103fd45f9c04acc"/>
    <p:sldId xmlns:r="http://schemas.openxmlformats.org/officeDocument/2006/relationships" id="261" r:id="Raa7e67195d5749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bda77a94184319" /><Relationship Type="http://schemas.openxmlformats.org/officeDocument/2006/relationships/slide" Target="/ppt/slides/slide1.xml" Id="Ra5df6d753d8c450d" /><Relationship Type="http://schemas.openxmlformats.org/officeDocument/2006/relationships/slide" Target="/ppt/slides/slide2.xml" Id="R0e19765532404cf2" /><Relationship Type="http://schemas.openxmlformats.org/officeDocument/2006/relationships/slide" Target="/ppt/slides/slide3.xml" Id="R416c141ba99544c3" /><Relationship Type="http://schemas.openxmlformats.org/officeDocument/2006/relationships/slide" Target="/ppt/slides/slide4.xml" Id="R1b0a7b728f564f9e" /><Relationship Type="http://schemas.openxmlformats.org/officeDocument/2006/relationships/slide" Target="/ppt/slides/slide5.xml" Id="Rd103fd45f9c04acc" /><Relationship Type="http://schemas.openxmlformats.org/officeDocument/2006/relationships/slide" Target="/ppt/slides/slide6.xml" Id="Raa7e67195d5749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96837cca31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909799110b4b90" /><Relationship Type="http://schemas.openxmlformats.org/officeDocument/2006/relationships/theme" Target="/ppt/slideMasters/theme/theme1.xml" Id="R428a836213e440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909799110b4b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c007b42b34d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e52cc69ca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d4fbd58bb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5604c9f49c40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7d8f5cc214b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14a6b3b3e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SPAREBANK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MEIDELL AS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ALUTEC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NP HOLDING AS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SÆTRE HOLDING AS  –  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937 897 375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SPAREBANK</a:t>
            </a:r>
          </a:p>
        </p:txBody>
      </p:sp>
    </p:spTree>
  </p:cSld>
  <p:clrMapOvr>
    <a:masterClrMapping xmlns:a="http://schemas.openxmlformats.org/drawingml/2006/main"/>
  </p:clrMapOvr>
</p:sld>
</file>