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647539b5e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3408bc9634a76"/>
  </p:sldMasterIdLst>
  <p:sldIdLst>
    <p:sldId xmlns:r="http://schemas.openxmlformats.org/officeDocument/2006/relationships" id="256" r:id="R5c76a70ea8274ee8"/>
    <p:sldId xmlns:r="http://schemas.openxmlformats.org/officeDocument/2006/relationships" id="257" r:id="R217a8c06c7b24302"/>
    <p:sldId xmlns:r="http://schemas.openxmlformats.org/officeDocument/2006/relationships" id="258" r:id="R60d9f14fc5214c73"/>
    <p:sldId xmlns:r="http://schemas.openxmlformats.org/officeDocument/2006/relationships" id="259" r:id="Rd05073877b1e45d0"/>
    <p:sldId xmlns:r="http://schemas.openxmlformats.org/officeDocument/2006/relationships" id="260" r:id="R29df5b1067b7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3408bc9634a76" /><Relationship Type="http://schemas.openxmlformats.org/officeDocument/2006/relationships/slide" Target="/ppt/slides/slide1.xml" Id="R5c76a70ea8274ee8" /><Relationship Type="http://schemas.openxmlformats.org/officeDocument/2006/relationships/slide" Target="/ppt/slides/slide2.xml" Id="R217a8c06c7b24302" /><Relationship Type="http://schemas.openxmlformats.org/officeDocument/2006/relationships/slide" Target="/ppt/slides/slide3.xml" Id="R60d9f14fc5214c73" /><Relationship Type="http://schemas.openxmlformats.org/officeDocument/2006/relationships/slide" Target="/ppt/slides/slide4.xml" Id="Rd05073877b1e45d0" /><Relationship Type="http://schemas.openxmlformats.org/officeDocument/2006/relationships/slide" Target="/ppt/slides/slide5.xml" Id="R29df5b1067b7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adbd5088e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d178f8827469c" /><Relationship Type="http://schemas.openxmlformats.org/officeDocument/2006/relationships/theme" Target="/ppt/slideMasters/theme/theme1.xml" Id="Rb4412063ea0b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d178f8827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ae2931d2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1c0ce729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f84f5485c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4a7bef07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e06c07ac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