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ac778494b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541dd881a44ff"/>
  </p:sldMasterIdLst>
  <p:sldIdLst>
    <p:sldId xmlns:r="http://schemas.openxmlformats.org/officeDocument/2006/relationships" id="256" r:id="Rcad8d4681c0447d2"/>
    <p:sldId xmlns:r="http://schemas.openxmlformats.org/officeDocument/2006/relationships" id="257" r:id="R5d107a04cc1243bd"/>
    <p:sldId xmlns:r="http://schemas.openxmlformats.org/officeDocument/2006/relationships" id="258" r:id="R634e0ee403ce48d7"/>
    <p:sldId xmlns:r="http://schemas.openxmlformats.org/officeDocument/2006/relationships" id="259" r:id="Rf649bd3d2c8e4c0d"/>
    <p:sldId xmlns:r="http://schemas.openxmlformats.org/officeDocument/2006/relationships" id="260" r:id="Re91a25369d694acb"/>
    <p:sldId xmlns:r="http://schemas.openxmlformats.org/officeDocument/2006/relationships" id="261" r:id="R5d279f8b587d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541dd881a44ff" /><Relationship Type="http://schemas.openxmlformats.org/officeDocument/2006/relationships/slide" Target="/ppt/slides/slide1.xml" Id="Rcad8d4681c0447d2" /><Relationship Type="http://schemas.openxmlformats.org/officeDocument/2006/relationships/slide" Target="/ppt/slides/slide2.xml" Id="R5d107a04cc1243bd" /><Relationship Type="http://schemas.openxmlformats.org/officeDocument/2006/relationships/slide" Target="/ppt/slides/slide3.xml" Id="R634e0ee403ce48d7" /><Relationship Type="http://schemas.openxmlformats.org/officeDocument/2006/relationships/slide" Target="/ppt/slides/slide4.xml" Id="Rf649bd3d2c8e4c0d" /><Relationship Type="http://schemas.openxmlformats.org/officeDocument/2006/relationships/slide" Target="/ppt/slides/slide5.xml" Id="Re91a25369d694acb" /><Relationship Type="http://schemas.openxmlformats.org/officeDocument/2006/relationships/slide" Target="/ppt/slides/slide6.xml" Id="R5d279f8b587d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86f03c999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8e25d4bc4b9f" /><Relationship Type="http://schemas.openxmlformats.org/officeDocument/2006/relationships/theme" Target="/ppt/slideMasters/theme/theme1.xml" Id="R48319ed2884c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18e25d4bc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824cbe487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c42291d1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abf66a42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6d482d83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75535f2b7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56137ab2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