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0f4bea971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a58eb3a7b4337"/>
  </p:sldMasterIdLst>
  <p:sldIdLst>
    <p:sldId xmlns:r="http://schemas.openxmlformats.org/officeDocument/2006/relationships" id="256" r:id="Ra02125e2f1bd4bf4"/>
    <p:sldId xmlns:r="http://schemas.openxmlformats.org/officeDocument/2006/relationships" id="257" r:id="R4c64f9258eda4b53"/>
    <p:sldId xmlns:r="http://schemas.openxmlformats.org/officeDocument/2006/relationships" id="258" r:id="R41bc8ef413d34274"/>
    <p:sldId xmlns:r="http://schemas.openxmlformats.org/officeDocument/2006/relationships" id="259" r:id="Ra4b7ff5091a249c4"/>
    <p:sldId xmlns:r="http://schemas.openxmlformats.org/officeDocument/2006/relationships" id="260" r:id="R6b6f51a530ae46b8"/>
    <p:sldId xmlns:r="http://schemas.openxmlformats.org/officeDocument/2006/relationships" id="261" r:id="R843db76fec0a4c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a58eb3a7b4337" /><Relationship Type="http://schemas.openxmlformats.org/officeDocument/2006/relationships/slide" Target="/ppt/slides/slide1.xml" Id="Ra02125e2f1bd4bf4" /><Relationship Type="http://schemas.openxmlformats.org/officeDocument/2006/relationships/slide" Target="/ppt/slides/slide2.xml" Id="R4c64f9258eda4b53" /><Relationship Type="http://schemas.openxmlformats.org/officeDocument/2006/relationships/slide" Target="/ppt/slides/slide3.xml" Id="R41bc8ef413d34274" /><Relationship Type="http://schemas.openxmlformats.org/officeDocument/2006/relationships/slide" Target="/ppt/slides/slide4.xml" Id="Ra4b7ff5091a249c4" /><Relationship Type="http://schemas.openxmlformats.org/officeDocument/2006/relationships/slide" Target="/ppt/slides/slide5.xml" Id="R6b6f51a530ae46b8" /><Relationship Type="http://schemas.openxmlformats.org/officeDocument/2006/relationships/slide" Target="/ppt/slides/slide6.xml" Id="R843db76fec0a4c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0f2776c8c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0b17151614415" /><Relationship Type="http://schemas.openxmlformats.org/officeDocument/2006/relationships/theme" Target="/ppt/slideMasters/theme/theme1.xml" Id="Rdda32ffb9532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0b1715161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b53dbfba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54398e12546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6657c873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1b8c72dc4d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92867f15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dee7a3fd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