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a61185c8b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558811ae34268"/>
  </p:sldMasterIdLst>
  <p:sldIdLst>
    <p:sldId xmlns:r="http://schemas.openxmlformats.org/officeDocument/2006/relationships" id="256" r:id="Rd8f64337dd044549"/>
    <p:sldId xmlns:r="http://schemas.openxmlformats.org/officeDocument/2006/relationships" id="257" r:id="R9a8266048b3d4c54"/>
    <p:sldId xmlns:r="http://schemas.openxmlformats.org/officeDocument/2006/relationships" id="258" r:id="Rabd67a27937e4fde"/>
    <p:sldId xmlns:r="http://schemas.openxmlformats.org/officeDocument/2006/relationships" id="259" r:id="R7f97091117094982"/>
    <p:sldId xmlns:r="http://schemas.openxmlformats.org/officeDocument/2006/relationships" id="260" r:id="R1336b83f776c401e"/>
    <p:sldId xmlns:r="http://schemas.openxmlformats.org/officeDocument/2006/relationships" id="261" r:id="R6cea4806d2f6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558811ae34268" /><Relationship Type="http://schemas.openxmlformats.org/officeDocument/2006/relationships/slide" Target="/ppt/slides/slide1.xml" Id="Rd8f64337dd044549" /><Relationship Type="http://schemas.openxmlformats.org/officeDocument/2006/relationships/slide" Target="/ppt/slides/slide2.xml" Id="R9a8266048b3d4c54" /><Relationship Type="http://schemas.openxmlformats.org/officeDocument/2006/relationships/slide" Target="/ppt/slides/slide3.xml" Id="Rabd67a27937e4fde" /><Relationship Type="http://schemas.openxmlformats.org/officeDocument/2006/relationships/slide" Target="/ppt/slides/slide4.xml" Id="R7f97091117094982" /><Relationship Type="http://schemas.openxmlformats.org/officeDocument/2006/relationships/slide" Target="/ppt/slides/slide5.xml" Id="R1336b83f776c401e" /><Relationship Type="http://schemas.openxmlformats.org/officeDocument/2006/relationships/slide" Target="/ppt/slides/slide6.xml" Id="R6cea4806d2f6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b3dd96988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bae249ec49d1" /><Relationship Type="http://schemas.openxmlformats.org/officeDocument/2006/relationships/theme" Target="/ppt/slideMasters/theme/theme1.xml" Id="R243d8a055d11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35bae249ec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745a1b92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fb07830e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3468e18c9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96ad05b8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8277273ca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ba5cd78b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