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cd20161e6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213f4c7034024"/>
  </p:sldMasterIdLst>
  <p:sldIdLst>
    <p:sldId xmlns:r="http://schemas.openxmlformats.org/officeDocument/2006/relationships" id="256" r:id="R8f44dfa1b17c4dc8"/>
    <p:sldId xmlns:r="http://schemas.openxmlformats.org/officeDocument/2006/relationships" id="257" r:id="Rdfc0185b0a8b49b2"/>
    <p:sldId xmlns:r="http://schemas.openxmlformats.org/officeDocument/2006/relationships" id="258" r:id="R93cd598f2a6c4ec2"/>
    <p:sldId xmlns:r="http://schemas.openxmlformats.org/officeDocument/2006/relationships" id="259" r:id="R2243ab34bd9a4260"/>
    <p:sldId xmlns:r="http://schemas.openxmlformats.org/officeDocument/2006/relationships" id="260" r:id="R5d4cb6cf26e64f1b"/>
    <p:sldId xmlns:r="http://schemas.openxmlformats.org/officeDocument/2006/relationships" id="261" r:id="Re596d3c51551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13f4c7034024" /><Relationship Type="http://schemas.openxmlformats.org/officeDocument/2006/relationships/slide" Target="/ppt/slides/slide1.xml" Id="R8f44dfa1b17c4dc8" /><Relationship Type="http://schemas.openxmlformats.org/officeDocument/2006/relationships/slide" Target="/ppt/slides/slide2.xml" Id="Rdfc0185b0a8b49b2" /><Relationship Type="http://schemas.openxmlformats.org/officeDocument/2006/relationships/slide" Target="/ppt/slides/slide3.xml" Id="R93cd598f2a6c4ec2" /><Relationship Type="http://schemas.openxmlformats.org/officeDocument/2006/relationships/slide" Target="/ppt/slides/slide4.xml" Id="R2243ab34bd9a4260" /><Relationship Type="http://schemas.openxmlformats.org/officeDocument/2006/relationships/slide" Target="/ppt/slides/slide5.xml" Id="R5d4cb6cf26e64f1b" /><Relationship Type="http://schemas.openxmlformats.org/officeDocument/2006/relationships/slide" Target="/ppt/slides/slide6.xml" Id="Re596d3c51551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22f5b72db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e09fa8314f33" /><Relationship Type="http://schemas.openxmlformats.org/officeDocument/2006/relationships/theme" Target="/ppt/slideMasters/theme/theme1.xml" Id="R30a59ab9b248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de09fa831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5fb8961f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94a73a21d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0a4136fc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3d51de43f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8b7cbd82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8419a184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