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3840bb588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1784316374822"/>
  </p:sldMasterIdLst>
  <p:sldIdLst>
    <p:sldId xmlns:r="http://schemas.openxmlformats.org/officeDocument/2006/relationships" id="256" r:id="R00ce1cb7d8354c56"/>
    <p:sldId xmlns:r="http://schemas.openxmlformats.org/officeDocument/2006/relationships" id="257" r:id="R25d6bf0b891348de"/>
    <p:sldId xmlns:r="http://schemas.openxmlformats.org/officeDocument/2006/relationships" id="258" r:id="R4b06558d06b54d1b"/>
    <p:sldId xmlns:r="http://schemas.openxmlformats.org/officeDocument/2006/relationships" id="259" r:id="Raa44aeb4425f4360"/>
    <p:sldId xmlns:r="http://schemas.openxmlformats.org/officeDocument/2006/relationships" id="260" r:id="Re58b96a17b5d4e3f"/>
    <p:sldId xmlns:r="http://schemas.openxmlformats.org/officeDocument/2006/relationships" id="261" r:id="R6438bd191a3c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1784316374822" /><Relationship Type="http://schemas.openxmlformats.org/officeDocument/2006/relationships/slide" Target="/ppt/slides/slide1.xml" Id="R00ce1cb7d8354c56" /><Relationship Type="http://schemas.openxmlformats.org/officeDocument/2006/relationships/slide" Target="/ppt/slides/slide2.xml" Id="R25d6bf0b891348de" /><Relationship Type="http://schemas.openxmlformats.org/officeDocument/2006/relationships/slide" Target="/ppt/slides/slide3.xml" Id="R4b06558d06b54d1b" /><Relationship Type="http://schemas.openxmlformats.org/officeDocument/2006/relationships/slide" Target="/ppt/slides/slide4.xml" Id="Raa44aeb4425f4360" /><Relationship Type="http://schemas.openxmlformats.org/officeDocument/2006/relationships/slide" Target="/ppt/slides/slide5.xml" Id="Re58b96a17b5d4e3f" /><Relationship Type="http://schemas.openxmlformats.org/officeDocument/2006/relationships/slide" Target="/ppt/slides/slide6.xml" Id="R6438bd191a3c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a7e423f6d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02b68f554ca0" /><Relationship Type="http://schemas.openxmlformats.org/officeDocument/2006/relationships/theme" Target="/ppt/slideMasters/theme/theme1.xml" Id="R1377d61fa554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002b68f55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b436f288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ea354570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29b8bebf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f7c7b4e5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b88a30d4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ca839261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