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12a153b18040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7444e40db0462f"/>
  </p:sldMasterIdLst>
  <p:sldIdLst>
    <p:sldId xmlns:r="http://schemas.openxmlformats.org/officeDocument/2006/relationships" id="256" r:id="Rb0b2f0f9c0cb4933"/>
    <p:sldId xmlns:r="http://schemas.openxmlformats.org/officeDocument/2006/relationships" id="257" r:id="R4b0b3b88511e4114"/>
    <p:sldId xmlns:r="http://schemas.openxmlformats.org/officeDocument/2006/relationships" id="258" r:id="R2898fb8cb5474711"/>
    <p:sldId xmlns:r="http://schemas.openxmlformats.org/officeDocument/2006/relationships" id="259" r:id="R4fa0be2d0b7d42b1"/>
    <p:sldId xmlns:r="http://schemas.openxmlformats.org/officeDocument/2006/relationships" id="260" r:id="R148aa87fdef949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444e40db0462f" /><Relationship Type="http://schemas.openxmlformats.org/officeDocument/2006/relationships/slide" Target="/ppt/slides/slide1.xml" Id="Rb0b2f0f9c0cb4933" /><Relationship Type="http://schemas.openxmlformats.org/officeDocument/2006/relationships/slide" Target="/ppt/slides/slide2.xml" Id="R4b0b3b88511e4114" /><Relationship Type="http://schemas.openxmlformats.org/officeDocument/2006/relationships/slide" Target="/ppt/slides/slide3.xml" Id="R2898fb8cb5474711" /><Relationship Type="http://schemas.openxmlformats.org/officeDocument/2006/relationships/slide" Target="/ppt/slides/slide4.xml" Id="R4fa0be2d0b7d42b1" /><Relationship Type="http://schemas.openxmlformats.org/officeDocument/2006/relationships/slide" Target="/ppt/slides/slide5.xml" Id="R148aa87fdef949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b0b1d514a41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0a8f976894757" /><Relationship Type="http://schemas.openxmlformats.org/officeDocument/2006/relationships/theme" Target="/ppt/slideMasters/theme/theme1.xml" Id="Rcaf5fa2637cf4c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90a8f9768947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5ec5c3ce448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d4d6f13b14d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ba7e533394b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c0d3a4ec742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e46d3e8d340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937 900 953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