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1cf333b45b47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9ecd3ef4044c59"/>
  </p:sldMasterIdLst>
  <p:sldIdLst>
    <p:sldId xmlns:r="http://schemas.openxmlformats.org/officeDocument/2006/relationships" id="256" r:id="Rd2b2c2abb3514143"/>
    <p:sldId xmlns:r="http://schemas.openxmlformats.org/officeDocument/2006/relationships" id="257" r:id="Re132364dbec54f4b"/>
    <p:sldId xmlns:r="http://schemas.openxmlformats.org/officeDocument/2006/relationships" id="258" r:id="Ra8286b0545db4073"/>
    <p:sldId xmlns:r="http://schemas.openxmlformats.org/officeDocument/2006/relationships" id="259" r:id="Rc481f53ff86a42e8"/>
    <p:sldId xmlns:r="http://schemas.openxmlformats.org/officeDocument/2006/relationships" id="260" r:id="Raa4250aba9444065"/>
    <p:sldId xmlns:r="http://schemas.openxmlformats.org/officeDocument/2006/relationships" id="261" r:id="R5d627964a9b541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ecd3ef4044c59" /><Relationship Type="http://schemas.openxmlformats.org/officeDocument/2006/relationships/slide" Target="/ppt/slides/slide1.xml" Id="Rd2b2c2abb3514143" /><Relationship Type="http://schemas.openxmlformats.org/officeDocument/2006/relationships/slide" Target="/ppt/slides/slide2.xml" Id="Re132364dbec54f4b" /><Relationship Type="http://schemas.openxmlformats.org/officeDocument/2006/relationships/slide" Target="/ppt/slides/slide3.xml" Id="Ra8286b0545db4073" /><Relationship Type="http://schemas.openxmlformats.org/officeDocument/2006/relationships/slide" Target="/ppt/slides/slide4.xml" Id="Rc481f53ff86a42e8" /><Relationship Type="http://schemas.openxmlformats.org/officeDocument/2006/relationships/slide" Target="/ppt/slides/slide5.xml" Id="Raa4250aba9444065" /><Relationship Type="http://schemas.openxmlformats.org/officeDocument/2006/relationships/slide" Target="/ppt/slides/slide6.xml" Id="R5d627964a9b541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3ed2cab484e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02c0cbb534af2" /><Relationship Type="http://schemas.openxmlformats.org/officeDocument/2006/relationships/theme" Target="/ppt/slideMasters/theme/theme1.xml" Id="R39625126c2ce4c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602c0cbb534a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12be840ec42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ed26633c749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4a3f087bf47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7f116fcb847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197a72a044a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32e1d1a9547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smn@smn.no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