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4c3d8afc3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59a2037914dff"/>
  </p:sldMasterIdLst>
  <p:sldIdLst>
    <p:sldId xmlns:r="http://schemas.openxmlformats.org/officeDocument/2006/relationships" id="256" r:id="Re6bfb5b9313f44b1"/>
    <p:sldId xmlns:r="http://schemas.openxmlformats.org/officeDocument/2006/relationships" id="257" r:id="Rfc7d8ea6a8f54863"/>
    <p:sldId xmlns:r="http://schemas.openxmlformats.org/officeDocument/2006/relationships" id="258" r:id="R537550cd4ea84f5d"/>
    <p:sldId xmlns:r="http://schemas.openxmlformats.org/officeDocument/2006/relationships" id="259" r:id="R82a8bde5ce444207"/>
    <p:sldId xmlns:r="http://schemas.openxmlformats.org/officeDocument/2006/relationships" id="260" r:id="Rd1ffce1b09f14b26"/>
    <p:sldId xmlns:r="http://schemas.openxmlformats.org/officeDocument/2006/relationships" id="261" r:id="Rb37cfd78c7d1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59a2037914dff" /><Relationship Type="http://schemas.openxmlformats.org/officeDocument/2006/relationships/slide" Target="/ppt/slides/slide1.xml" Id="Re6bfb5b9313f44b1" /><Relationship Type="http://schemas.openxmlformats.org/officeDocument/2006/relationships/slide" Target="/ppt/slides/slide2.xml" Id="Rfc7d8ea6a8f54863" /><Relationship Type="http://schemas.openxmlformats.org/officeDocument/2006/relationships/slide" Target="/ppt/slides/slide3.xml" Id="R537550cd4ea84f5d" /><Relationship Type="http://schemas.openxmlformats.org/officeDocument/2006/relationships/slide" Target="/ppt/slides/slide4.xml" Id="R82a8bde5ce444207" /><Relationship Type="http://schemas.openxmlformats.org/officeDocument/2006/relationships/slide" Target="/ppt/slides/slide5.xml" Id="Rd1ffce1b09f14b26" /><Relationship Type="http://schemas.openxmlformats.org/officeDocument/2006/relationships/slide" Target="/ppt/slides/slide6.xml" Id="Rb37cfd78c7d1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e53735acc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c71b932c04310" /><Relationship Type="http://schemas.openxmlformats.org/officeDocument/2006/relationships/theme" Target="/ppt/slideMasters/theme/theme1.xml" Id="Racae6df6950d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fc71b932c0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285626f3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f15eb136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fc1b2ab224f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ca05ac7d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92a0a3b46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670a84b949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HYGGEN THORE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