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e325c3a4d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02d1be9b340b9"/>
  </p:sldMasterIdLst>
  <p:sldIdLst>
    <p:sldId xmlns:r="http://schemas.openxmlformats.org/officeDocument/2006/relationships" id="256" r:id="R78ddee5bfe1949c3"/>
    <p:sldId xmlns:r="http://schemas.openxmlformats.org/officeDocument/2006/relationships" id="257" r:id="R2572ea7322ef456b"/>
    <p:sldId xmlns:r="http://schemas.openxmlformats.org/officeDocument/2006/relationships" id="258" r:id="R725c127dbaa147d9"/>
    <p:sldId xmlns:r="http://schemas.openxmlformats.org/officeDocument/2006/relationships" id="259" r:id="R9f5ca19cad114c04"/>
    <p:sldId xmlns:r="http://schemas.openxmlformats.org/officeDocument/2006/relationships" id="260" r:id="R8b5659d0889b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02d1be9b340b9" /><Relationship Type="http://schemas.openxmlformats.org/officeDocument/2006/relationships/slide" Target="/ppt/slides/slide1.xml" Id="R78ddee5bfe1949c3" /><Relationship Type="http://schemas.openxmlformats.org/officeDocument/2006/relationships/slide" Target="/ppt/slides/slide2.xml" Id="R2572ea7322ef456b" /><Relationship Type="http://schemas.openxmlformats.org/officeDocument/2006/relationships/slide" Target="/ppt/slides/slide3.xml" Id="R725c127dbaa147d9" /><Relationship Type="http://schemas.openxmlformats.org/officeDocument/2006/relationships/slide" Target="/ppt/slides/slide4.xml" Id="R9f5ca19cad114c04" /><Relationship Type="http://schemas.openxmlformats.org/officeDocument/2006/relationships/slide" Target="/ppt/slides/slide5.xml" Id="R8b5659d0889b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c0d818845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1a55e86b4074" /><Relationship Type="http://schemas.openxmlformats.org/officeDocument/2006/relationships/theme" Target="/ppt/slideMasters/theme/theme1.xml" Id="R7e2b15aeb8a6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51a55e86b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6c9b08232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143ddf20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05c4ae08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dd827b4b4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8bf3afcd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