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3a0e44042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0127b406241f7"/>
  </p:sldMasterIdLst>
  <p:sldIdLst>
    <p:sldId xmlns:r="http://schemas.openxmlformats.org/officeDocument/2006/relationships" id="256" r:id="Rc8a5c5e174c34680"/>
    <p:sldId xmlns:r="http://schemas.openxmlformats.org/officeDocument/2006/relationships" id="257" r:id="R492aecea9c954cdb"/>
    <p:sldId xmlns:r="http://schemas.openxmlformats.org/officeDocument/2006/relationships" id="258" r:id="Raae73833b358451e"/>
    <p:sldId xmlns:r="http://schemas.openxmlformats.org/officeDocument/2006/relationships" id="259" r:id="R58dfbfd2972b4ee1"/>
    <p:sldId xmlns:r="http://schemas.openxmlformats.org/officeDocument/2006/relationships" id="260" r:id="Rd25c67899a094756"/>
    <p:sldId xmlns:r="http://schemas.openxmlformats.org/officeDocument/2006/relationships" id="261" r:id="Rbae550d1c8594628"/>
    <p:sldId xmlns:r="http://schemas.openxmlformats.org/officeDocument/2006/relationships" id="262" r:id="Rba79aa1fa29b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0127b406241f7" /><Relationship Type="http://schemas.openxmlformats.org/officeDocument/2006/relationships/slide" Target="/ppt/slides/slide1.xml" Id="Rc8a5c5e174c34680" /><Relationship Type="http://schemas.openxmlformats.org/officeDocument/2006/relationships/slide" Target="/ppt/slides/slide2.xml" Id="R492aecea9c954cdb" /><Relationship Type="http://schemas.openxmlformats.org/officeDocument/2006/relationships/slide" Target="/ppt/slides/slide3.xml" Id="Raae73833b358451e" /><Relationship Type="http://schemas.openxmlformats.org/officeDocument/2006/relationships/slide" Target="/ppt/slides/slide4.xml" Id="R58dfbfd2972b4ee1" /><Relationship Type="http://schemas.openxmlformats.org/officeDocument/2006/relationships/slide" Target="/ppt/slides/slide5.xml" Id="Rd25c67899a094756" /><Relationship Type="http://schemas.openxmlformats.org/officeDocument/2006/relationships/slide" Target="/ppt/slides/slide6.xml" Id="Rbae550d1c8594628" /><Relationship Type="http://schemas.openxmlformats.org/officeDocument/2006/relationships/slide" Target="/ppt/slides/slide7.xml" Id="Rba79aa1fa29b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349ec1cbb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adf9e20344ea" /><Relationship Type="http://schemas.openxmlformats.org/officeDocument/2006/relationships/theme" Target="/ppt/slideMasters/theme/theme1.xml" Id="R5a93ead05d69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7adf9e203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75c95383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82dba3808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9a4d8b90e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14a0a2df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6e79d47a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1b74bea6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b0de66a5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KJELL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