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8a025bb46d43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76ea7987aa436f"/>
  </p:sldMasterIdLst>
  <p:sldIdLst>
    <p:sldId xmlns:r="http://schemas.openxmlformats.org/officeDocument/2006/relationships" id="256" r:id="Rc0992f07bf9a4e34"/>
    <p:sldId xmlns:r="http://schemas.openxmlformats.org/officeDocument/2006/relationships" id="257" r:id="Rf9cfde01431c4e5e"/>
    <p:sldId xmlns:r="http://schemas.openxmlformats.org/officeDocument/2006/relationships" id="258" r:id="R0dc15cb49f0645e9"/>
    <p:sldId xmlns:r="http://schemas.openxmlformats.org/officeDocument/2006/relationships" id="259" r:id="Rfdf8cc18e2c24a21"/>
    <p:sldId xmlns:r="http://schemas.openxmlformats.org/officeDocument/2006/relationships" id="260" r:id="Rc0290ada49cd4a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6ea7987aa436f" /><Relationship Type="http://schemas.openxmlformats.org/officeDocument/2006/relationships/slide" Target="/ppt/slides/slide1.xml" Id="Rc0992f07bf9a4e34" /><Relationship Type="http://schemas.openxmlformats.org/officeDocument/2006/relationships/slide" Target="/ppt/slides/slide2.xml" Id="Rf9cfde01431c4e5e" /><Relationship Type="http://schemas.openxmlformats.org/officeDocument/2006/relationships/slide" Target="/ppt/slides/slide3.xml" Id="R0dc15cb49f0645e9" /><Relationship Type="http://schemas.openxmlformats.org/officeDocument/2006/relationships/slide" Target="/ppt/slides/slide4.xml" Id="Rfdf8cc18e2c24a21" /><Relationship Type="http://schemas.openxmlformats.org/officeDocument/2006/relationships/slide" Target="/ppt/slides/slide5.xml" Id="Rc0290ada49cd4a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9b1f0d645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2aaf53ee949f1" /><Relationship Type="http://schemas.openxmlformats.org/officeDocument/2006/relationships/theme" Target="/ppt/slideMasters/theme/theme1.xml" Id="Rd8d8f5acda4549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72aaf53ee949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9b7ae4beb4b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7e1d531344b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adfea6dc14e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f30056c534d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4b08e1b0240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BJUGN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BJUGN SPAREBANK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Nebbs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post@bjugn-sparebank.no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www.bjugn-sparebank.no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