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2dd5712d0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ddac3eb0b4023"/>
  </p:sldMasterIdLst>
  <p:sldIdLst>
    <p:sldId xmlns:r="http://schemas.openxmlformats.org/officeDocument/2006/relationships" id="256" r:id="R719b69eefa44409a"/>
    <p:sldId xmlns:r="http://schemas.openxmlformats.org/officeDocument/2006/relationships" id="257" r:id="Rd2848ae08bc94ca4"/>
    <p:sldId xmlns:r="http://schemas.openxmlformats.org/officeDocument/2006/relationships" id="258" r:id="Rdd376acbb9a840a7"/>
    <p:sldId xmlns:r="http://schemas.openxmlformats.org/officeDocument/2006/relationships" id="259" r:id="R5d1f0c777ed74f10"/>
    <p:sldId xmlns:r="http://schemas.openxmlformats.org/officeDocument/2006/relationships" id="260" r:id="R1d841328a0cd4bbe"/>
    <p:sldId xmlns:r="http://schemas.openxmlformats.org/officeDocument/2006/relationships" id="261" r:id="Ra88b7c3f7777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ddac3eb0b4023" /><Relationship Type="http://schemas.openxmlformats.org/officeDocument/2006/relationships/slide" Target="/ppt/slides/slide1.xml" Id="R719b69eefa44409a" /><Relationship Type="http://schemas.openxmlformats.org/officeDocument/2006/relationships/slide" Target="/ppt/slides/slide2.xml" Id="Rd2848ae08bc94ca4" /><Relationship Type="http://schemas.openxmlformats.org/officeDocument/2006/relationships/slide" Target="/ppt/slides/slide3.xml" Id="Rdd376acbb9a840a7" /><Relationship Type="http://schemas.openxmlformats.org/officeDocument/2006/relationships/slide" Target="/ppt/slides/slide4.xml" Id="R5d1f0c777ed74f10" /><Relationship Type="http://schemas.openxmlformats.org/officeDocument/2006/relationships/slide" Target="/ppt/slides/slide5.xml" Id="R1d841328a0cd4bbe" /><Relationship Type="http://schemas.openxmlformats.org/officeDocument/2006/relationships/slide" Target="/ppt/slides/slide6.xml" Id="Ra88b7c3f7777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8ac728112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6820f9f3f4bcd" /><Relationship Type="http://schemas.openxmlformats.org/officeDocument/2006/relationships/theme" Target="/ppt/slideMasters/theme/theme1.xml" Id="R69b9baecf4e7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6820f9f3f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13be9d0a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80fb995b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e68eac649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00459c4d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124c5db5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fad5abeb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