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314309189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03bc78fb14e10"/>
  </p:sldMasterIdLst>
  <p:sldIdLst>
    <p:sldId xmlns:r="http://schemas.openxmlformats.org/officeDocument/2006/relationships" id="256" r:id="R3124681b8a954a86"/>
    <p:sldId xmlns:r="http://schemas.openxmlformats.org/officeDocument/2006/relationships" id="257" r:id="R935b1b402aa64eb7"/>
    <p:sldId xmlns:r="http://schemas.openxmlformats.org/officeDocument/2006/relationships" id="258" r:id="R2ab07bc0454b426e"/>
    <p:sldId xmlns:r="http://schemas.openxmlformats.org/officeDocument/2006/relationships" id="259" r:id="Ra4dd2f2f69404abc"/>
    <p:sldId xmlns:r="http://schemas.openxmlformats.org/officeDocument/2006/relationships" id="260" r:id="Rac5fe90ba742438a"/>
    <p:sldId xmlns:r="http://schemas.openxmlformats.org/officeDocument/2006/relationships" id="261" r:id="R6a68f6dab278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03bc78fb14e10" /><Relationship Type="http://schemas.openxmlformats.org/officeDocument/2006/relationships/slide" Target="/ppt/slides/slide1.xml" Id="R3124681b8a954a86" /><Relationship Type="http://schemas.openxmlformats.org/officeDocument/2006/relationships/slide" Target="/ppt/slides/slide2.xml" Id="R935b1b402aa64eb7" /><Relationship Type="http://schemas.openxmlformats.org/officeDocument/2006/relationships/slide" Target="/ppt/slides/slide3.xml" Id="R2ab07bc0454b426e" /><Relationship Type="http://schemas.openxmlformats.org/officeDocument/2006/relationships/slide" Target="/ppt/slides/slide4.xml" Id="Ra4dd2f2f69404abc" /><Relationship Type="http://schemas.openxmlformats.org/officeDocument/2006/relationships/slide" Target="/ppt/slides/slide5.xml" Id="Rac5fe90ba742438a" /><Relationship Type="http://schemas.openxmlformats.org/officeDocument/2006/relationships/slide" Target="/ppt/slides/slide6.xml" Id="R6a68f6dab278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fc5e71383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7a60dde143f6" /><Relationship Type="http://schemas.openxmlformats.org/officeDocument/2006/relationships/theme" Target="/ppt/slideMasters/theme/theme1.xml" Id="R3c0e4d674d29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17a60dde1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93743f9d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ff2e6138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71f696f5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d122c5eb4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03db03c3d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5e951845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ELISABETH VAGLE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RANØYEN JIM HUGO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BORTEN INGER KARI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post@soknedal-sparebank.no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