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64a69ccfec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187dbde21442df"/>
  </p:sldMasterIdLst>
  <p:sldIdLst>
    <p:sldId xmlns:r="http://schemas.openxmlformats.org/officeDocument/2006/relationships" id="256" r:id="Rc20cfcf46bbd4d13"/>
    <p:sldId xmlns:r="http://schemas.openxmlformats.org/officeDocument/2006/relationships" id="257" r:id="R09afb573e85b4369"/>
    <p:sldId xmlns:r="http://schemas.openxmlformats.org/officeDocument/2006/relationships" id="258" r:id="R5607c7cbf6ca4e86"/>
    <p:sldId xmlns:r="http://schemas.openxmlformats.org/officeDocument/2006/relationships" id="259" r:id="Rb5591b5f69d04139"/>
    <p:sldId xmlns:r="http://schemas.openxmlformats.org/officeDocument/2006/relationships" id="260" r:id="Re7b460b39c244982"/>
    <p:sldId xmlns:r="http://schemas.openxmlformats.org/officeDocument/2006/relationships" id="261" r:id="R5cad6395fb84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87dbde21442df" /><Relationship Type="http://schemas.openxmlformats.org/officeDocument/2006/relationships/slide" Target="/ppt/slides/slide1.xml" Id="Rc20cfcf46bbd4d13" /><Relationship Type="http://schemas.openxmlformats.org/officeDocument/2006/relationships/slide" Target="/ppt/slides/slide2.xml" Id="R09afb573e85b4369" /><Relationship Type="http://schemas.openxmlformats.org/officeDocument/2006/relationships/slide" Target="/ppt/slides/slide3.xml" Id="R5607c7cbf6ca4e86" /><Relationship Type="http://schemas.openxmlformats.org/officeDocument/2006/relationships/slide" Target="/ppt/slides/slide4.xml" Id="Rb5591b5f69d04139" /><Relationship Type="http://schemas.openxmlformats.org/officeDocument/2006/relationships/slide" Target="/ppt/slides/slide5.xml" Id="Re7b460b39c244982" /><Relationship Type="http://schemas.openxmlformats.org/officeDocument/2006/relationships/slide" Target="/ppt/slides/slide6.xml" Id="R5cad6395fb84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2969404dd4b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86609ba934d62" /><Relationship Type="http://schemas.openxmlformats.org/officeDocument/2006/relationships/theme" Target="/ppt/slideMasters/theme/theme1.xml" Id="Rc6e13382eb4a4a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86609ba93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04cfffca743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3c8a8a3ea4f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7e667a5ee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e674a508b41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9e7946ee94c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820b0c5034c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SPAREBANK ble etablert [år] og holder til i Grong.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KOSLI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SVEIN HALVOR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Sundspetvegen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7870 Grong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31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