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1fe2f8f755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c843e8f2a649ad"/>
  </p:sldMasterIdLst>
  <p:sldIdLst>
    <p:sldId xmlns:r="http://schemas.openxmlformats.org/officeDocument/2006/relationships" id="256" r:id="R8bbb4c14a1f1429d"/>
    <p:sldId xmlns:r="http://schemas.openxmlformats.org/officeDocument/2006/relationships" id="257" r:id="Rdc1cbc5d25634606"/>
    <p:sldId xmlns:r="http://schemas.openxmlformats.org/officeDocument/2006/relationships" id="258" r:id="R00a705d1341b4216"/>
    <p:sldId xmlns:r="http://schemas.openxmlformats.org/officeDocument/2006/relationships" id="259" r:id="R9da8c3449c8848ed"/>
    <p:sldId xmlns:r="http://schemas.openxmlformats.org/officeDocument/2006/relationships" id="260" r:id="R054c0c76ec2d4439"/>
    <p:sldId xmlns:r="http://schemas.openxmlformats.org/officeDocument/2006/relationships" id="261" r:id="R55bb9f37f8e1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843e8f2a649ad" /><Relationship Type="http://schemas.openxmlformats.org/officeDocument/2006/relationships/slide" Target="/ppt/slides/slide1.xml" Id="R8bbb4c14a1f1429d" /><Relationship Type="http://schemas.openxmlformats.org/officeDocument/2006/relationships/slide" Target="/ppt/slides/slide2.xml" Id="Rdc1cbc5d25634606" /><Relationship Type="http://schemas.openxmlformats.org/officeDocument/2006/relationships/slide" Target="/ppt/slides/slide3.xml" Id="R00a705d1341b4216" /><Relationship Type="http://schemas.openxmlformats.org/officeDocument/2006/relationships/slide" Target="/ppt/slides/slide4.xml" Id="R9da8c3449c8848ed" /><Relationship Type="http://schemas.openxmlformats.org/officeDocument/2006/relationships/slide" Target="/ppt/slides/slide5.xml" Id="R054c0c76ec2d4439" /><Relationship Type="http://schemas.openxmlformats.org/officeDocument/2006/relationships/slide" Target="/ppt/slides/slide6.xml" Id="R55bb9f37f8e1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a0e756682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d0365c41d42be" /><Relationship Type="http://schemas.openxmlformats.org/officeDocument/2006/relationships/theme" Target="/ppt/slideMasters/theme/theme1.xml" Id="R2863c3e3a0df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d0365c41d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48e2e6f84a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7c6be49bc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34b6cd7d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ab92399e1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b12053e8c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fbe7fd0f0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EIENDOM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 PAAL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banken@hegrasparebank.no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