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cd5b38c0b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ce3731ea84647"/>
  </p:sldMasterIdLst>
  <p:sldIdLst>
    <p:sldId xmlns:r="http://schemas.openxmlformats.org/officeDocument/2006/relationships" id="256" r:id="R3ea09454e524423b"/>
    <p:sldId xmlns:r="http://schemas.openxmlformats.org/officeDocument/2006/relationships" id="257" r:id="R344335161f304f57"/>
    <p:sldId xmlns:r="http://schemas.openxmlformats.org/officeDocument/2006/relationships" id="258" r:id="R2312c32bb11445cc"/>
    <p:sldId xmlns:r="http://schemas.openxmlformats.org/officeDocument/2006/relationships" id="259" r:id="R174d19a2cf0f4ac8"/>
    <p:sldId xmlns:r="http://schemas.openxmlformats.org/officeDocument/2006/relationships" id="260" r:id="Rd7c0d7bed254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ce3731ea84647" /><Relationship Type="http://schemas.openxmlformats.org/officeDocument/2006/relationships/slide" Target="/ppt/slides/slide1.xml" Id="R3ea09454e524423b" /><Relationship Type="http://schemas.openxmlformats.org/officeDocument/2006/relationships/slide" Target="/ppt/slides/slide2.xml" Id="R344335161f304f57" /><Relationship Type="http://schemas.openxmlformats.org/officeDocument/2006/relationships/slide" Target="/ppt/slides/slide3.xml" Id="R2312c32bb11445cc" /><Relationship Type="http://schemas.openxmlformats.org/officeDocument/2006/relationships/slide" Target="/ppt/slides/slide4.xml" Id="R174d19a2cf0f4ac8" /><Relationship Type="http://schemas.openxmlformats.org/officeDocument/2006/relationships/slide" Target="/ppt/slides/slide5.xml" Id="Rd7c0d7bed254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8d277dd6c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0d3f52194b22" /><Relationship Type="http://schemas.openxmlformats.org/officeDocument/2006/relationships/theme" Target="/ppt/slideMasters/theme/theme1.xml" Id="Ra985b6afb07a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e0d3f5219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e8f71df68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4b38b43d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c6f27bcf0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1ba686890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d2410d0ef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