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90b9d5c4c548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864c447a6b40d5"/>
  </p:sldMasterIdLst>
  <p:sldIdLst>
    <p:sldId xmlns:r="http://schemas.openxmlformats.org/officeDocument/2006/relationships" id="256" r:id="Rbb429eb6d40144d2"/>
    <p:sldId xmlns:r="http://schemas.openxmlformats.org/officeDocument/2006/relationships" id="257" r:id="Rfc920d125d2b435c"/>
    <p:sldId xmlns:r="http://schemas.openxmlformats.org/officeDocument/2006/relationships" id="258" r:id="Rcde4f4296600402c"/>
    <p:sldId xmlns:r="http://schemas.openxmlformats.org/officeDocument/2006/relationships" id="259" r:id="Ra082f134d4b54437"/>
    <p:sldId xmlns:r="http://schemas.openxmlformats.org/officeDocument/2006/relationships" id="260" r:id="R48bd7338be9049e8"/>
    <p:sldId xmlns:r="http://schemas.openxmlformats.org/officeDocument/2006/relationships" id="261" r:id="Rfb94a092856745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64c447a6b40d5" /><Relationship Type="http://schemas.openxmlformats.org/officeDocument/2006/relationships/slide" Target="/ppt/slides/slide1.xml" Id="Rbb429eb6d40144d2" /><Relationship Type="http://schemas.openxmlformats.org/officeDocument/2006/relationships/slide" Target="/ppt/slides/slide2.xml" Id="Rfc920d125d2b435c" /><Relationship Type="http://schemas.openxmlformats.org/officeDocument/2006/relationships/slide" Target="/ppt/slides/slide3.xml" Id="Rcde4f4296600402c" /><Relationship Type="http://schemas.openxmlformats.org/officeDocument/2006/relationships/slide" Target="/ppt/slides/slide4.xml" Id="Ra082f134d4b54437" /><Relationship Type="http://schemas.openxmlformats.org/officeDocument/2006/relationships/slide" Target="/ppt/slides/slide5.xml" Id="R48bd7338be9049e8" /><Relationship Type="http://schemas.openxmlformats.org/officeDocument/2006/relationships/slide" Target="/ppt/slides/slide6.xml" Id="Rfb94a092856745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a890cee8554c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fbfcf45254f4f" /><Relationship Type="http://schemas.openxmlformats.org/officeDocument/2006/relationships/theme" Target="/ppt/slideMasters/theme/theme1.xml" Id="Re43df349178a40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1fbfcf45254f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01ca4729c41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26451cf2949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d2b76b52b4b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5432400484d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6b149df444a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b87d9f49d41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HELGELAND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HELGELAND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HELGELAND  –  28,1 %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NORGE VERDI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11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post@hsb.no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937 904 029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