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f6a98ff9841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a6e40f06344b5"/>
  </p:sldMasterIdLst>
  <p:sldIdLst>
    <p:sldId xmlns:r="http://schemas.openxmlformats.org/officeDocument/2006/relationships" id="256" r:id="R6a4289c63c844fb6"/>
    <p:sldId xmlns:r="http://schemas.openxmlformats.org/officeDocument/2006/relationships" id="257" r:id="Rfc29097e58ac46f8"/>
    <p:sldId xmlns:r="http://schemas.openxmlformats.org/officeDocument/2006/relationships" id="258" r:id="R9bad862937814041"/>
    <p:sldId xmlns:r="http://schemas.openxmlformats.org/officeDocument/2006/relationships" id="259" r:id="R00ea0ed679564201"/>
    <p:sldId xmlns:r="http://schemas.openxmlformats.org/officeDocument/2006/relationships" id="260" r:id="R00de454ead7a4a4b"/>
    <p:sldId xmlns:r="http://schemas.openxmlformats.org/officeDocument/2006/relationships" id="261" r:id="Rdd416fbc15bb4866"/>
    <p:sldId xmlns:r="http://schemas.openxmlformats.org/officeDocument/2006/relationships" id="262" r:id="R7afd6beb693d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a6e40f06344b5" /><Relationship Type="http://schemas.openxmlformats.org/officeDocument/2006/relationships/slide" Target="/ppt/slides/slide1.xml" Id="R6a4289c63c844fb6" /><Relationship Type="http://schemas.openxmlformats.org/officeDocument/2006/relationships/slide" Target="/ppt/slides/slide2.xml" Id="Rfc29097e58ac46f8" /><Relationship Type="http://schemas.openxmlformats.org/officeDocument/2006/relationships/slide" Target="/ppt/slides/slide3.xml" Id="R9bad862937814041" /><Relationship Type="http://schemas.openxmlformats.org/officeDocument/2006/relationships/slide" Target="/ppt/slides/slide4.xml" Id="R00ea0ed679564201" /><Relationship Type="http://schemas.openxmlformats.org/officeDocument/2006/relationships/slide" Target="/ppt/slides/slide5.xml" Id="R00de454ead7a4a4b" /><Relationship Type="http://schemas.openxmlformats.org/officeDocument/2006/relationships/slide" Target="/ppt/slides/slide6.xml" Id="Rdd416fbc15bb4866" /><Relationship Type="http://schemas.openxmlformats.org/officeDocument/2006/relationships/slide" Target="/ppt/slides/slide7.xml" Id="R7afd6beb693d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0a58961ff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1e2ee7e384ae6" /><Relationship Type="http://schemas.openxmlformats.org/officeDocument/2006/relationships/theme" Target="/ppt/slideMasters/theme/theme1.xml" Id="Rd9fbef0a5ee042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1e2ee7e384a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81aba660547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2e832055546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54dc2d6d5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4911e0962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4750a0b19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d26cb80b849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4f2d5baea48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ØKONOMIPARTNER NORDMØRE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ØKONOMIPARTNER NORDMØRE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90 872 111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17 072 722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48 129 138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BJØRN ERIK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 MARGARETH ULSETH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938 251 878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