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59d59c46f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87d50c4e04cb1"/>
  </p:sldMasterIdLst>
  <p:sldIdLst>
    <p:sldId xmlns:r="http://schemas.openxmlformats.org/officeDocument/2006/relationships" id="256" r:id="R25707338c1fd472e"/>
    <p:sldId xmlns:r="http://schemas.openxmlformats.org/officeDocument/2006/relationships" id="257" r:id="R5781cb8d7488466d"/>
    <p:sldId xmlns:r="http://schemas.openxmlformats.org/officeDocument/2006/relationships" id="258" r:id="Rf435273e717343ff"/>
    <p:sldId xmlns:r="http://schemas.openxmlformats.org/officeDocument/2006/relationships" id="259" r:id="Raea351ff2ceb48aa"/>
    <p:sldId xmlns:r="http://schemas.openxmlformats.org/officeDocument/2006/relationships" id="260" r:id="R3bf95d8df5bf4cb7"/>
    <p:sldId xmlns:r="http://schemas.openxmlformats.org/officeDocument/2006/relationships" id="261" r:id="R2d84d132cdac4e16"/>
    <p:sldId xmlns:r="http://schemas.openxmlformats.org/officeDocument/2006/relationships" id="262" r:id="Rea95df9d979d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87d50c4e04cb1" /><Relationship Type="http://schemas.openxmlformats.org/officeDocument/2006/relationships/slide" Target="/ppt/slides/slide1.xml" Id="R25707338c1fd472e" /><Relationship Type="http://schemas.openxmlformats.org/officeDocument/2006/relationships/slide" Target="/ppt/slides/slide2.xml" Id="R5781cb8d7488466d" /><Relationship Type="http://schemas.openxmlformats.org/officeDocument/2006/relationships/slide" Target="/ppt/slides/slide3.xml" Id="Rf435273e717343ff" /><Relationship Type="http://schemas.openxmlformats.org/officeDocument/2006/relationships/slide" Target="/ppt/slides/slide4.xml" Id="Raea351ff2ceb48aa" /><Relationship Type="http://schemas.openxmlformats.org/officeDocument/2006/relationships/slide" Target="/ppt/slides/slide5.xml" Id="R3bf95d8df5bf4cb7" /><Relationship Type="http://schemas.openxmlformats.org/officeDocument/2006/relationships/slide" Target="/ppt/slides/slide6.xml" Id="R2d84d132cdac4e16" /><Relationship Type="http://schemas.openxmlformats.org/officeDocument/2006/relationships/slide" Target="/ppt/slides/slide7.xml" Id="Rea95df9d979d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44a95e4fc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3a0bdb28848d4" /><Relationship Type="http://schemas.openxmlformats.org/officeDocument/2006/relationships/theme" Target="/ppt/slideMasters/theme/theme1.xml" Id="Rd6956492880b41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3a0bdb288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ea66c7415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319160574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9e503d69f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74913643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c3011c80b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bfe99eaa24a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d00a1ebb7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27 681 166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914 082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7 891 847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LILL-TONE ARONSEN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Dramsvegen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65 61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938 354 731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NORMAT AS</a:t>
            </a:r>
          </a:p>
        </p:txBody>
      </p:sp>
    </p:spTree>
  </p:cSld>
  <p:clrMapOvr>
    <a:masterClrMapping xmlns:a="http://schemas.openxmlformats.org/drawingml/2006/main"/>
  </p:clrMapOvr>
</p:sld>
</file>