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9e8c6570744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f758a1bec499b"/>
  </p:sldMasterIdLst>
  <p:sldIdLst>
    <p:sldId xmlns:r="http://schemas.openxmlformats.org/officeDocument/2006/relationships" id="256" r:id="R5aa0943ce0974408"/>
    <p:sldId xmlns:r="http://schemas.openxmlformats.org/officeDocument/2006/relationships" id="257" r:id="R8e0e72297e0149e5"/>
    <p:sldId xmlns:r="http://schemas.openxmlformats.org/officeDocument/2006/relationships" id="258" r:id="R7644ea716cf44eea"/>
    <p:sldId xmlns:r="http://schemas.openxmlformats.org/officeDocument/2006/relationships" id="259" r:id="Rba3f0c356c0e4163"/>
    <p:sldId xmlns:r="http://schemas.openxmlformats.org/officeDocument/2006/relationships" id="260" r:id="Rb4c049e40323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f758a1bec499b" /><Relationship Type="http://schemas.openxmlformats.org/officeDocument/2006/relationships/slide" Target="/ppt/slides/slide1.xml" Id="R5aa0943ce0974408" /><Relationship Type="http://schemas.openxmlformats.org/officeDocument/2006/relationships/slide" Target="/ppt/slides/slide2.xml" Id="R8e0e72297e0149e5" /><Relationship Type="http://schemas.openxmlformats.org/officeDocument/2006/relationships/slide" Target="/ppt/slides/slide3.xml" Id="R7644ea716cf44eea" /><Relationship Type="http://schemas.openxmlformats.org/officeDocument/2006/relationships/slide" Target="/ppt/slides/slide4.xml" Id="Rba3f0c356c0e4163" /><Relationship Type="http://schemas.openxmlformats.org/officeDocument/2006/relationships/slide" Target="/ppt/slides/slide5.xml" Id="Rb4c049e40323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04184d551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48eb145494441" /><Relationship Type="http://schemas.openxmlformats.org/officeDocument/2006/relationships/theme" Target="/ppt/slideMasters/theme/theme1.xml" Id="R664e633771ae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48eb14549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b559a0ece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64a047a41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0b19bdd23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493191f64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3c28ddd4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MISJONSALLIANSEN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MISJONSALLIANSEN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938 419 264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MISJONSALLIANSEN</a:t>
            </a:r>
          </a:p>
        </p:txBody>
      </p:sp>
    </p:spTree>
  </p:cSld>
  <p:clrMapOvr>
    <a:masterClrMapping xmlns:a="http://schemas.openxmlformats.org/drawingml/2006/main"/>
  </p:clrMapOvr>
</p:sld>
</file>