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f63aaf76f44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6ffbb72e2c43bd"/>
  </p:sldMasterIdLst>
  <p:sldIdLst>
    <p:sldId xmlns:r="http://schemas.openxmlformats.org/officeDocument/2006/relationships" id="256" r:id="R8c97c61105664a4f"/>
    <p:sldId xmlns:r="http://schemas.openxmlformats.org/officeDocument/2006/relationships" id="257" r:id="R1d9225ec49014823"/>
    <p:sldId xmlns:r="http://schemas.openxmlformats.org/officeDocument/2006/relationships" id="258" r:id="Re254b60de004409c"/>
    <p:sldId xmlns:r="http://schemas.openxmlformats.org/officeDocument/2006/relationships" id="259" r:id="Rb4a601ca68cd42d4"/>
    <p:sldId xmlns:r="http://schemas.openxmlformats.org/officeDocument/2006/relationships" id="260" r:id="R6d00a542e4ae4172"/>
    <p:sldId xmlns:r="http://schemas.openxmlformats.org/officeDocument/2006/relationships" id="261" r:id="R26521d71693447fe"/>
    <p:sldId xmlns:r="http://schemas.openxmlformats.org/officeDocument/2006/relationships" id="262" r:id="R0fc92dea96c24e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6ffbb72e2c43bd" /><Relationship Type="http://schemas.openxmlformats.org/officeDocument/2006/relationships/slide" Target="/ppt/slides/slide1.xml" Id="R8c97c61105664a4f" /><Relationship Type="http://schemas.openxmlformats.org/officeDocument/2006/relationships/slide" Target="/ppt/slides/slide2.xml" Id="R1d9225ec49014823" /><Relationship Type="http://schemas.openxmlformats.org/officeDocument/2006/relationships/slide" Target="/ppt/slides/slide3.xml" Id="Re254b60de004409c" /><Relationship Type="http://schemas.openxmlformats.org/officeDocument/2006/relationships/slide" Target="/ppt/slides/slide4.xml" Id="Rb4a601ca68cd42d4" /><Relationship Type="http://schemas.openxmlformats.org/officeDocument/2006/relationships/slide" Target="/ppt/slides/slide5.xml" Id="R6d00a542e4ae4172" /><Relationship Type="http://schemas.openxmlformats.org/officeDocument/2006/relationships/slide" Target="/ppt/slides/slide6.xml" Id="R26521d71693447fe" /><Relationship Type="http://schemas.openxmlformats.org/officeDocument/2006/relationships/slide" Target="/ppt/slides/slide7.xml" Id="R0fc92dea96c24e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e2179f285145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38fbfe5ad42ea" /><Relationship Type="http://schemas.openxmlformats.org/officeDocument/2006/relationships/theme" Target="/ppt/slideMasters/theme/theme1.xml" Id="R0748917381474d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38fbfe5ad42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15f2554d94a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9297039134c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6605af79944f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cc56717ab49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ad3413289e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b845ae38445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7f3645ab746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