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ab32920fe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8ec173d164bed"/>
  </p:sldMasterIdLst>
  <p:sldIdLst>
    <p:sldId xmlns:r="http://schemas.openxmlformats.org/officeDocument/2006/relationships" id="256" r:id="Rb43ba6ff4a504b8a"/>
    <p:sldId xmlns:r="http://schemas.openxmlformats.org/officeDocument/2006/relationships" id="257" r:id="R5c58d6726e0b4eb4"/>
    <p:sldId xmlns:r="http://schemas.openxmlformats.org/officeDocument/2006/relationships" id="258" r:id="R072d602b786d4326"/>
    <p:sldId xmlns:r="http://schemas.openxmlformats.org/officeDocument/2006/relationships" id="259" r:id="R0cf4c54c2cf14ce8"/>
    <p:sldId xmlns:r="http://schemas.openxmlformats.org/officeDocument/2006/relationships" id="260" r:id="Rc3d073dbe4e34917"/>
    <p:sldId xmlns:r="http://schemas.openxmlformats.org/officeDocument/2006/relationships" id="261" r:id="R60ad60d60a3744ac"/>
    <p:sldId xmlns:r="http://schemas.openxmlformats.org/officeDocument/2006/relationships" id="262" r:id="R0b81ce5426e44d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8ec173d164bed" /><Relationship Type="http://schemas.openxmlformats.org/officeDocument/2006/relationships/slide" Target="/ppt/slides/slide1.xml" Id="Rb43ba6ff4a504b8a" /><Relationship Type="http://schemas.openxmlformats.org/officeDocument/2006/relationships/slide" Target="/ppt/slides/slide2.xml" Id="R5c58d6726e0b4eb4" /><Relationship Type="http://schemas.openxmlformats.org/officeDocument/2006/relationships/slide" Target="/ppt/slides/slide3.xml" Id="R072d602b786d4326" /><Relationship Type="http://schemas.openxmlformats.org/officeDocument/2006/relationships/slide" Target="/ppt/slides/slide4.xml" Id="R0cf4c54c2cf14ce8" /><Relationship Type="http://schemas.openxmlformats.org/officeDocument/2006/relationships/slide" Target="/ppt/slides/slide5.xml" Id="Rc3d073dbe4e34917" /><Relationship Type="http://schemas.openxmlformats.org/officeDocument/2006/relationships/slide" Target="/ppt/slides/slide6.xml" Id="R60ad60d60a3744ac" /><Relationship Type="http://schemas.openxmlformats.org/officeDocument/2006/relationships/slide" Target="/ppt/slides/slide7.xml" Id="R0b81ce5426e44d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770d51551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279df1384459" /><Relationship Type="http://schemas.openxmlformats.org/officeDocument/2006/relationships/theme" Target="/ppt/slideMasters/theme/theme1.xml" Id="R20d03ffd5fa0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a279df138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a2cc6a5b8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d336e6e34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e7a1c88a9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31d275a0c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00cc3996f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9cb911e164f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6a41ad6fc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SOHL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48 136 349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48 674 141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GLENN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KENNETH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LINDA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GLENN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KENNETH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LINDA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Nøttelivegen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816188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