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e1d30f82c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f5cc9951d405d"/>
  </p:sldMasterIdLst>
  <p:sldIdLst>
    <p:sldId xmlns:r="http://schemas.openxmlformats.org/officeDocument/2006/relationships" id="256" r:id="Rc2c5a5fa10604f6b"/>
    <p:sldId xmlns:r="http://schemas.openxmlformats.org/officeDocument/2006/relationships" id="257" r:id="Rd1cb0fc3c2774011"/>
    <p:sldId xmlns:r="http://schemas.openxmlformats.org/officeDocument/2006/relationships" id="258" r:id="R69cd3bc0c88844a1"/>
    <p:sldId xmlns:r="http://schemas.openxmlformats.org/officeDocument/2006/relationships" id="259" r:id="Rc89ab00114a14604"/>
    <p:sldId xmlns:r="http://schemas.openxmlformats.org/officeDocument/2006/relationships" id="260" r:id="R3e152fa038ab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f5cc9951d405d" /><Relationship Type="http://schemas.openxmlformats.org/officeDocument/2006/relationships/slide" Target="/ppt/slides/slide1.xml" Id="Rc2c5a5fa10604f6b" /><Relationship Type="http://schemas.openxmlformats.org/officeDocument/2006/relationships/slide" Target="/ppt/slides/slide2.xml" Id="Rd1cb0fc3c2774011" /><Relationship Type="http://schemas.openxmlformats.org/officeDocument/2006/relationships/slide" Target="/ppt/slides/slide3.xml" Id="R69cd3bc0c88844a1" /><Relationship Type="http://schemas.openxmlformats.org/officeDocument/2006/relationships/slide" Target="/ppt/slides/slide4.xml" Id="Rc89ab00114a14604" /><Relationship Type="http://schemas.openxmlformats.org/officeDocument/2006/relationships/slide" Target="/ppt/slides/slide5.xml" Id="R3e152fa038ab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601361cd9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105e5e5d4664" /><Relationship Type="http://schemas.openxmlformats.org/officeDocument/2006/relationships/theme" Target="/ppt/slideMasters/theme/theme1.xml" Id="Rc1fda5b2ec79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2105e5e5d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de5a2ec1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45cca811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f94c5912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a613f04d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35e42501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