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b14a5207e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8ac8f926d4d86"/>
  </p:sldMasterIdLst>
  <p:sldIdLst>
    <p:sldId xmlns:r="http://schemas.openxmlformats.org/officeDocument/2006/relationships" id="256" r:id="R469277e42cd14fe4"/>
    <p:sldId xmlns:r="http://schemas.openxmlformats.org/officeDocument/2006/relationships" id="257" r:id="R39310c664055402e"/>
    <p:sldId xmlns:r="http://schemas.openxmlformats.org/officeDocument/2006/relationships" id="258" r:id="R5b4d53302f824436"/>
    <p:sldId xmlns:r="http://schemas.openxmlformats.org/officeDocument/2006/relationships" id="259" r:id="R1499d277abb14ed9"/>
    <p:sldId xmlns:r="http://schemas.openxmlformats.org/officeDocument/2006/relationships" id="260" r:id="Ra08f5eb3b0de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8ac8f926d4d86" /><Relationship Type="http://schemas.openxmlformats.org/officeDocument/2006/relationships/slide" Target="/ppt/slides/slide1.xml" Id="R469277e42cd14fe4" /><Relationship Type="http://schemas.openxmlformats.org/officeDocument/2006/relationships/slide" Target="/ppt/slides/slide2.xml" Id="R39310c664055402e" /><Relationship Type="http://schemas.openxmlformats.org/officeDocument/2006/relationships/slide" Target="/ppt/slides/slide3.xml" Id="R5b4d53302f824436" /><Relationship Type="http://schemas.openxmlformats.org/officeDocument/2006/relationships/slide" Target="/ppt/slides/slide4.xml" Id="R1499d277abb14ed9" /><Relationship Type="http://schemas.openxmlformats.org/officeDocument/2006/relationships/slide" Target="/ppt/slides/slide5.xml" Id="Ra08f5eb3b0de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e8cca02b2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0b0f197247c3" /><Relationship Type="http://schemas.openxmlformats.org/officeDocument/2006/relationships/theme" Target="/ppt/slideMasters/theme/theme1.xml" Id="Rd0370fe6ad69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a0b0f1972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46a36f3e7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4b36d12db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6bee9328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f10737a7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a2f1d78e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NORDKAPP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 KOMMUNE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09750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postmottak@nordkapp.kommune.no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www.nordkapp.kommune.no/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