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99e372af6842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48fdf94dd143b1"/>
  </p:sldMasterIdLst>
  <p:sldIdLst>
    <p:sldId xmlns:r="http://schemas.openxmlformats.org/officeDocument/2006/relationships" id="256" r:id="R82f8a698a4fc4765"/>
    <p:sldId xmlns:r="http://schemas.openxmlformats.org/officeDocument/2006/relationships" id="257" r:id="R6ab5393392ad49dd"/>
    <p:sldId xmlns:r="http://schemas.openxmlformats.org/officeDocument/2006/relationships" id="258" r:id="R39b0757d2db641f0"/>
    <p:sldId xmlns:r="http://schemas.openxmlformats.org/officeDocument/2006/relationships" id="259" r:id="R80e448a4dac74f3a"/>
    <p:sldId xmlns:r="http://schemas.openxmlformats.org/officeDocument/2006/relationships" id="260" r:id="R9d27d02b7ed449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48fdf94dd143b1" /><Relationship Type="http://schemas.openxmlformats.org/officeDocument/2006/relationships/slide" Target="/ppt/slides/slide1.xml" Id="R82f8a698a4fc4765" /><Relationship Type="http://schemas.openxmlformats.org/officeDocument/2006/relationships/slide" Target="/ppt/slides/slide2.xml" Id="R6ab5393392ad49dd" /><Relationship Type="http://schemas.openxmlformats.org/officeDocument/2006/relationships/slide" Target="/ppt/slides/slide3.xml" Id="R39b0757d2db641f0" /><Relationship Type="http://schemas.openxmlformats.org/officeDocument/2006/relationships/slide" Target="/ppt/slides/slide4.xml" Id="R80e448a4dac74f3a" /><Relationship Type="http://schemas.openxmlformats.org/officeDocument/2006/relationships/slide" Target="/ppt/slides/slide5.xml" Id="R9d27d02b7ed449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30d335f8f543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6ffeb174842e6" /><Relationship Type="http://schemas.openxmlformats.org/officeDocument/2006/relationships/theme" Target="/ppt/slideMasters/theme/theme1.xml" Id="R86c24b41f01e41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46ffeb174842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0b7cd074c41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6f421a23040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2d6e40c5045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6d91512f84f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370f0cf5946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FRELSESARMEEN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FRELSESARMEEN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FRELSESARMEEN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FRELSESARMEEN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FRELSESARMEEN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FRELSESARMEEN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Ensjøveien 23A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938 498 318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FRELSESARMEEN</a:t>
            </a:r>
          </a:p>
        </p:txBody>
      </p:sp>
    </p:spTree>
  </p:cSld>
  <p:clrMapOvr>
    <a:masterClrMapping xmlns:a="http://schemas.openxmlformats.org/drawingml/2006/main"/>
  </p:clrMapOvr>
</p:sld>
</file>