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581ede20fd40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ff5f3207ab44b6"/>
  </p:sldMasterIdLst>
  <p:sldIdLst>
    <p:sldId xmlns:r="http://schemas.openxmlformats.org/officeDocument/2006/relationships" id="256" r:id="R0164d144ef104e19"/>
    <p:sldId xmlns:r="http://schemas.openxmlformats.org/officeDocument/2006/relationships" id="257" r:id="R30455aeb90c14107"/>
    <p:sldId xmlns:r="http://schemas.openxmlformats.org/officeDocument/2006/relationships" id="258" r:id="Ra6996846261a4174"/>
    <p:sldId xmlns:r="http://schemas.openxmlformats.org/officeDocument/2006/relationships" id="259" r:id="R405b9027d05c402a"/>
    <p:sldId xmlns:r="http://schemas.openxmlformats.org/officeDocument/2006/relationships" id="260" r:id="Rc71342c41a6442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ff5f3207ab44b6" /><Relationship Type="http://schemas.openxmlformats.org/officeDocument/2006/relationships/slide" Target="/ppt/slides/slide1.xml" Id="R0164d144ef104e19" /><Relationship Type="http://schemas.openxmlformats.org/officeDocument/2006/relationships/slide" Target="/ppt/slides/slide2.xml" Id="R30455aeb90c14107" /><Relationship Type="http://schemas.openxmlformats.org/officeDocument/2006/relationships/slide" Target="/ppt/slides/slide3.xml" Id="Ra6996846261a4174" /><Relationship Type="http://schemas.openxmlformats.org/officeDocument/2006/relationships/slide" Target="/ppt/slides/slide4.xml" Id="R405b9027d05c402a" /><Relationship Type="http://schemas.openxmlformats.org/officeDocument/2006/relationships/slide" Target="/ppt/slides/slide5.xml" Id="Rc71342c41a6442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e316e0a004e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b8c5d733541ab" /><Relationship Type="http://schemas.openxmlformats.org/officeDocument/2006/relationships/theme" Target="/ppt/slideMasters/theme/theme1.xml" Id="R9a3c8522205847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6b8c5d733541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4718e849948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0d774678c4b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b81c7565c4a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19cab6d4545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81a908b3742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KOMMUNALE PENSJONSKASSE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Kyrres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65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pensjonskassen@bergenkp.no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www.bergenkp.no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938 548 560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