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95ddf80b5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b9311d876492b"/>
  </p:sldMasterIdLst>
  <p:sldIdLst>
    <p:sldId xmlns:r="http://schemas.openxmlformats.org/officeDocument/2006/relationships" id="256" r:id="R56bfc794a1824621"/>
    <p:sldId xmlns:r="http://schemas.openxmlformats.org/officeDocument/2006/relationships" id="257" r:id="R58dc1116ab3e4694"/>
    <p:sldId xmlns:r="http://schemas.openxmlformats.org/officeDocument/2006/relationships" id="258" r:id="Rf90d091b71854470"/>
    <p:sldId xmlns:r="http://schemas.openxmlformats.org/officeDocument/2006/relationships" id="259" r:id="Ra6835faafded4635"/>
    <p:sldId xmlns:r="http://schemas.openxmlformats.org/officeDocument/2006/relationships" id="260" r:id="Rfa373d44dcd949f1"/>
    <p:sldId xmlns:r="http://schemas.openxmlformats.org/officeDocument/2006/relationships" id="261" r:id="R8c22e7de1532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b9311d876492b" /><Relationship Type="http://schemas.openxmlformats.org/officeDocument/2006/relationships/slide" Target="/ppt/slides/slide1.xml" Id="R56bfc794a1824621" /><Relationship Type="http://schemas.openxmlformats.org/officeDocument/2006/relationships/slide" Target="/ppt/slides/slide2.xml" Id="R58dc1116ab3e4694" /><Relationship Type="http://schemas.openxmlformats.org/officeDocument/2006/relationships/slide" Target="/ppt/slides/slide3.xml" Id="Rf90d091b71854470" /><Relationship Type="http://schemas.openxmlformats.org/officeDocument/2006/relationships/slide" Target="/ppt/slides/slide4.xml" Id="Ra6835faafded4635" /><Relationship Type="http://schemas.openxmlformats.org/officeDocument/2006/relationships/slide" Target="/ppt/slides/slide5.xml" Id="Rfa373d44dcd949f1" /><Relationship Type="http://schemas.openxmlformats.org/officeDocument/2006/relationships/slide" Target="/ppt/slides/slide6.xml" Id="R8c22e7de1532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67a9f6c61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92f927bb4366" /><Relationship Type="http://schemas.openxmlformats.org/officeDocument/2006/relationships/theme" Target="/ppt/slideMasters/theme/theme1.xml" Id="Rd5005b18e217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a92f927bb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cada6b50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1f64024c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014eed52d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6b8321c3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2a6b6ee8d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8684ad8d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SJØMANNSKIRKEN - NORSK KIRKE I UTLANDET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 UTLANDET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119 788 000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147 328 000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Nordnes, Strandgaten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938 555 222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