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85b0f2ed3541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7da70f470a4bbf"/>
  </p:sldMasterIdLst>
  <p:sldIdLst>
    <p:sldId xmlns:r="http://schemas.openxmlformats.org/officeDocument/2006/relationships" id="256" r:id="R713dc263de5749e2"/>
    <p:sldId xmlns:r="http://schemas.openxmlformats.org/officeDocument/2006/relationships" id="257" r:id="Rd473b71a10d24101"/>
    <p:sldId xmlns:r="http://schemas.openxmlformats.org/officeDocument/2006/relationships" id="258" r:id="R61993b6507a6477a"/>
    <p:sldId xmlns:r="http://schemas.openxmlformats.org/officeDocument/2006/relationships" id="259" r:id="Rf23ca3a197e04623"/>
    <p:sldId xmlns:r="http://schemas.openxmlformats.org/officeDocument/2006/relationships" id="260" r:id="Rc8aaef9c3993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da70f470a4bbf" /><Relationship Type="http://schemas.openxmlformats.org/officeDocument/2006/relationships/slide" Target="/ppt/slides/slide1.xml" Id="R713dc263de5749e2" /><Relationship Type="http://schemas.openxmlformats.org/officeDocument/2006/relationships/slide" Target="/ppt/slides/slide2.xml" Id="Rd473b71a10d24101" /><Relationship Type="http://schemas.openxmlformats.org/officeDocument/2006/relationships/slide" Target="/ppt/slides/slide3.xml" Id="R61993b6507a6477a" /><Relationship Type="http://schemas.openxmlformats.org/officeDocument/2006/relationships/slide" Target="/ppt/slides/slide4.xml" Id="Rf23ca3a197e04623" /><Relationship Type="http://schemas.openxmlformats.org/officeDocument/2006/relationships/slide" Target="/ppt/slides/slide5.xml" Id="Rc8aaef9c3993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253de24db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e7ae63b14bb2" /><Relationship Type="http://schemas.openxmlformats.org/officeDocument/2006/relationships/theme" Target="/ppt/slideMasters/theme/theme1.xml" Id="Rb20566f16fe14a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ee7ae63b14b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145c3e464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c67fd0a59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65f423d7e45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5ab9f416c4c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e17f2b5a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NOTODDEN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NOTODDEN KOMMUNE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Teatergata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01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postmottak@notodden.kommune.no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www.notodden.kommune.no/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938 583 986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KOMMUNE</a:t>
            </a:r>
          </a:p>
        </p:txBody>
      </p:sp>
    </p:spTree>
  </p:cSld>
  <p:clrMapOvr>
    <a:masterClrMapping xmlns:a="http://schemas.openxmlformats.org/drawingml/2006/main"/>
  </p:clrMapOvr>
</p:sld>
</file>