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34dd76486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9747d70124bb7"/>
  </p:sldMasterIdLst>
  <p:sldIdLst>
    <p:sldId xmlns:r="http://schemas.openxmlformats.org/officeDocument/2006/relationships" id="256" r:id="Rad1c9be1d3744b38"/>
    <p:sldId xmlns:r="http://schemas.openxmlformats.org/officeDocument/2006/relationships" id="257" r:id="Ra093ec88f8524195"/>
    <p:sldId xmlns:r="http://schemas.openxmlformats.org/officeDocument/2006/relationships" id="258" r:id="R634159fc9d4c40ed"/>
    <p:sldId xmlns:r="http://schemas.openxmlformats.org/officeDocument/2006/relationships" id="259" r:id="Rdd47ab4992ac414c"/>
    <p:sldId xmlns:r="http://schemas.openxmlformats.org/officeDocument/2006/relationships" id="260" r:id="Rf3cb9584a8cc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9747d70124bb7" /><Relationship Type="http://schemas.openxmlformats.org/officeDocument/2006/relationships/slide" Target="/ppt/slides/slide1.xml" Id="Rad1c9be1d3744b38" /><Relationship Type="http://schemas.openxmlformats.org/officeDocument/2006/relationships/slide" Target="/ppt/slides/slide2.xml" Id="Ra093ec88f8524195" /><Relationship Type="http://schemas.openxmlformats.org/officeDocument/2006/relationships/slide" Target="/ppt/slides/slide3.xml" Id="R634159fc9d4c40ed" /><Relationship Type="http://schemas.openxmlformats.org/officeDocument/2006/relationships/slide" Target="/ppt/slides/slide4.xml" Id="Rdd47ab4992ac414c" /><Relationship Type="http://schemas.openxmlformats.org/officeDocument/2006/relationships/slide" Target="/ppt/slides/slide5.xml" Id="Rf3cb9584a8cc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35de9c2e0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c5d2be9b44bc" /><Relationship Type="http://schemas.openxmlformats.org/officeDocument/2006/relationships/theme" Target="/ppt/slideMasters/theme/theme1.xml" Id="R0cfd40ef5c00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ec5d2be9b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d8978c3c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03fff27c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b9676885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6e948813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efcdd2431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