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c743a097b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dddb6b2f14d59"/>
  </p:sldMasterIdLst>
  <p:sldIdLst>
    <p:sldId xmlns:r="http://schemas.openxmlformats.org/officeDocument/2006/relationships" id="256" r:id="Rdad6556a4af14631"/>
    <p:sldId xmlns:r="http://schemas.openxmlformats.org/officeDocument/2006/relationships" id="257" r:id="R4faf6ccdfc7744e7"/>
    <p:sldId xmlns:r="http://schemas.openxmlformats.org/officeDocument/2006/relationships" id="258" r:id="R95344e40434248fa"/>
    <p:sldId xmlns:r="http://schemas.openxmlformats.org/officeDocument/2006/relationships" id="259" r:id="R37b2de5f88fb4595"/>
    <p:sldId xmlns:r="http://schemas.openxmlformats.org/officeDocument/2006/relationships" id="260" r:id="R609aaf8614b5492d"/>
    <p:sldId xmlns:r="http://schemas.openxmlformats.org/officeDocument/2006/relationships" id="261" r:id="R6f49f442e674417e"/>
    <p:sldId xmlns:r="http://schemas.openxmlformats.org/officeDocument/2006/relationships" id="262" r:id="R43d08632cb3148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dddb6b2f14d59" /><Relationship Type="http://schemas.openxmlformats.org/officeDocument/2006/relationships/slide" Target="/ppt/slides/slide1.xml" Id="Rdad6556a4af14631" /><Relationship Type="http://schemas.openxmlformats.org/officeDocument/2006/relationships/slide" Target="/ppt/slides/slide2.xml" Id="R4faf6ccdfc7744e7" /><Relationship Type="http://schemas.openxmlformats.org/officeDocument/2006/relationships/slide" Target="/ppt/slides/slide3.xml" Id="R95344e40434248fa" /><Relationship Type="http://schemas.openxmlformats.org/officeDocument/2006/relationships/slide" Target="/ppt/slides/slide4.xml" Id="R37b2de5f88fb4595" /><Relationship Type="http://schemas.openxmlformats.org/officeDocument/2006/relationships/slide" Target="/ppt/slides/slide5.xml" Id="R609aaf8614b5492d" /><Relationship Type="http://schemas.openxmlformats.org/officeDocument/2006/relationships/slide" Target="/ppt/slides/slide6.xml" Id="R6f49f442e674417e" /><Relationship Type="http://schemas.openxmlformats.org/officeDocument/2006/relationships/slide" Target="/ppt/slides/slide7.xml" Id="R43d08632cb3148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c433aee2e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2ea2708884ef4" /><Relationship Type="http://schemas.openxmlformats.org/officeDocument/2006/relationships/theme" Target="/ppt/slideMasters/theme/theme1.xml" Id="R443af4566d1f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42ea270888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cd76b39cd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c6748cf0e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dfe147d09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b9ed6379046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d5a5c913d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109e38fe948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6619b4ce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APARTEMENTHOTELL NEPTUN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APARTEMENTHOTELL NEPTUN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415 444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3 919 869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Holmsildgata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epost@hotelneptun.net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938 643 083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APARTEMENTHOTELL NEPTUN AS</a:t>
            </a:r>
          </a:p>
        </p:txBody>
      </p:sp>
    </p:spTree>
  </p:cSld>
  <p:clrMapOvr>
    <a:masterClrMapping xmlns:a="http://schemas.openxmlformats.org/drawingml/2006/main"/>
  </p:clrMapOvr>
</p:sld>
</file>