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b4ad92bdb740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22d9b8d4b4ffd"/>
  </p:sldMasterIdLst>
  <p:sldIdLst>
    <p:sldId xmlns:r="http://schemas.openxmlformats.org/officeDocument/2006/relationships" id="256" r:id="R9ce395dcffea4ec0"/>
    <p:sldId xmlns:r="http://schemas.openxmlformats.org/officeDocument/2006/relationships" id="257" r:id="R167ccb1aec2d45cf"/>
    <p:sldId xmlns:r="http://schemas.openxmlformats.org/officeDocument/2006/relationships" id="258" r:id="R95c689ac951644cd"/>
    <p:sldId xmlns:r="http://schemas.openxmlformats.org/officeDocument/2006/relationships" id="259" r:id="R3c1b423619d7481d"/>
    <p:sldId xmlns:r="http://schemas.openxmlformats.org/officeDocument/2006/relationships" id="260" r:id="Re691210bf6ff4c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22d9b8d4b4ffd" /><Relationship Type="http://schemas.openxmlformats.org/officeDocument/2006/relationships/slide" Target="/ppt/slides/slide1.xml" Id="R9ce395dcffea4ec0" /><Relationship Type="http://schemas.openxmlformats.org/officeDocument/2006/relationships/slide" Target="/ppt/slides/slide2.xml" Id="R167ccb1aec2d45cf" /><Relationship Type="http://schemas.openxmlformats.org/officeDocument/2006/relationships/slide" Target="/ppt/slides/slide3.xml" Id="R95c689ac951644cd" /><Relationship Type="http://schemas.openxmlformats.org/officeDocument/2006/relationships/slide" Target="/ppt/slides/slide4.xml" Id="R3c1b423619d7481d" /><Relationship Type="http://schemas.openxmlformats.org/officeDocument/2006/relationships/slide" Target="/ppt/slides/slide5.xml" Id="Re691210bf6ff4c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743629b5a43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7deb0af154f3f" /><Relationship Type="http://schemas.openxmlformats.org/officeDocument/2006/relationships/theme" Target="/ppt/slideMasters/theme/theme1.xml" Id="R5467386a2a0145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77deb0af154f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d40adbd0048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d7868fa474d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ca64e5f0f42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5c31cf3b24f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25feae1284e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VÅGAN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VÅGAN KOMMUNE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postmottak@vagan.kommune.no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www.vagan.kommune.no/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938 644 500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