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e8eaf812f547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29481c019941ff"/>
  </p:sldMasterIdLst>
  <p:sldIdLst>
    <p:sldId xmlns:r="http://schemas.openxmlformats.org/officeDocument/2006/relationships" id="256" r:id="R73cec13bd5564f1f"/>
    <p:sldId xmlns:r="http://schemas.openxmlformats.org/officeDocument/2006/relationships" id="257" r:id="Raf3889ac2417484a"/>
    <p:sldId xmlns:r="http://schemas.openxmlformats.org/officeDocument/2006/relationships" id="258" r:id="Rdd6c9fe407d44ffe"/>
    <p:sldId xmlns:r="http://schemas.openxmlformats.org/officeDocument/2006/relationships" id="259" r:id="R035a870cb9e54de5"/>
    <p:sldId xmlns:r="http://schemas.openxmlformats.org/officeDocument/2006/relationships" id="260" r:id="Rd9107d0315f743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29481c019941ff" /><Relationship Type="http://schemas.openxmlformats.org/officeDocument/2006/relationships/slide" Target="/ppt/slides/slide1.xml" Id="R73cec13bd5564f1f" /><Relationship Type="http://schemas.openxmlformats.org/officeDocument/2006/relationships/slide" Target="/ppt/slides/slide2.xml" Id="Raf3889ac2417484a" /><Relationship Type="http://schemas.openxmlformats.org/officeDocument/2006/relationships/slide" Target="/ppt/slides/slide3.xml" Id="Rdd6c9fe407d44ffe" /><Relationship Type="http://schemas.openxmlformats.org/officeDocument/2006/relationships/slide" Target="/ppt/slides/slide4.xml" Id="R035a870cb9e54de5" /><Relationship Type="http://schemas.openxmlformats.org/officeDocument/2006/relationships/slide" Target="/ppt/slides/slide5.xml" Id="Rd9107d0315f743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b6c25e7c442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5b36fef2f4db8" /><Relationship Type="http://schemas.openxmlformats.org/officeDocument/2006/relationships/theme" Target="/ppt/slideMasters/theme/theme1.xml" Id="Rc569c4c9835e4b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75b36fef2f4d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0a28c735942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0ace89d714c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8b13fd93045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ad1a6139441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54f67b55340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 KOMMUNE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938 679 088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