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e967ae4c0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42871a6a94d37"/>
  </p:sldMasterIdLst>
  <p:sldIdLst>
    <p:sldId xmlns:r="http://schemas.openxmlformats.org/officeDocument/2006/relationships" id="256" r:id="R3bf39fc68e7d41c0"/>
    <p:sldId xmlns:r="http://schemas.openxmlformats.org/officeDocument/2006/relationships" id="257" r:id="R40edd0a936a04fae"/>
    <p:sldId xmlns:r="http://schemas.openxmlformats.org/officeDocument/2006/relationships" id="258" r:id="R4246c56f605049dc"/>
    <p:sldId xmlns:r="http://schemas.openxmlformats.org/officeDocument/2006/relationships" id="259" r:id="R1c5e2d134709469a"/>
    <p:sldId xmlns:r="http://schemas.openxmlformats.org/officeDocument/2006/relationships" id="260" r:id="R9d0b20117f42404a"/>
    <p:sldId xmlns:r="http://schemas.openxmlformats.org/officeDocument/2006/relationships" id="261" r:id="Rcb7a85cde6c2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42871a6a94d37" /><Relationship Type="http://schemas.openxmlformats.org/officeDocument/2006/relationships/slide" Target="/ppt/slides/slide1.xml" Id="R3bf39fc68e7d41c0" /><Relationship Type="http://schemas.openxmlformats.org/officeDocument/2006/relationships/slide" Target="/ppt/slides/slide2.xml" Id="R40edd0a936a04fae" /><Relationship Type="http://schemas.openxmlformats.org/officeDocument/2006/relationships/slide" Target="/ppt/slides/slide3.xml" Id="R4246c56f605049dc" /><Relationship Type="http://schemas.openxmlformats.org/officeDocument/2006/relationships/slide" Target="/ppt/slides/slide4.xml" Id="R1c5e2d134709469a" /><Relationship Type="http://schemas.openxmlformats.org/officeDocument/2006/relationships/slide" Target="/ppt/slides/slide5.xml" Id="R9d0b20117f42404a" /><Relationship Type="http://schemas.openxmlformats.org/officeDocument/2006/relationships/slide" Target="/ppt/slides/slide6.xml" Id="Rcb7a85cde6c2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2c5d04cb1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2b6d5754425c" /><Relationship Type="http://schemas.openxmlformats.org/officeDocument/2006/relationships/theme" Target="/ppt/slideMasters/theme/theme1.xml" Id="Rc20baae10813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b2b6d5754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4481aeaa9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6ee348e540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c0c692349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746c95a76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89536af3e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54a2b0d6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LUTHERSK MISJONSSAMBAND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485 303 005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11 075 243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9 659 956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339 872 611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517 272 980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Sinsenveien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okonomi@nlm.no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MISJONSSAMBAND</a:t>
            </a:r>
          </a:p>
        </p:txBody>
      </p:sp>
    </p:spTree>
  </p:cSld>
  <p:clrMapOvr>
    <a:masterClrMapping xmlns:a="http://schemas.openxmlformats.org/drawingml/2006/main"/>
  </p:clrMapOvr>
</p:sld>
</file>