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43eef2b63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2a824d4ce42ed"/>
  </p:sldMasterIdLst>
  <p:sldIdLst>
    <p:sldId xmlns:r="http://schemas.openxmlformats.org/officeDocument/2006/relationships" id="256" r:id="R2b32e248dd9b4d92"/>
    <p:sldId xmlns:r="http://schemas.openxmlformats.org/officeDocument/2006/relationships" id="257" r:id="R9ecabdddd9e7414b"/>
    <p:sldId xmlns:r="http://schemas.openxmlformats.org/officeDocument/2006/relationships" id="258" r:id="R969094064e9c4a57"/>
    <p:sldId xmlns:r="http://schemas.openxmlformats.org/officeDocument/2006/relationships" id="259" r:id="Rd88e4fb3f2674509"/>
    <p:sldId xmlns:r="http://schemas.openxmlformats.org/officeDocument/2006/relationships" id="260" r:id="Rb5d818372874435d"/>
    <p:sldId xmlns:r="http://schemas.openxmlformats.org/officeDocument/2006/relationships" id="261" r:id="Rddb2514e3e2a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2a824d4ce42ed" /><Relationship Type="http://schemas.openxmlformats.org/officeDocument/2006/relationships/slide" Target="/ppt/slides/slide1.xml" Id="R2b32e248dd9b4d92" /><Relationship Type="http://schemas.openxmlformats.org/officeDocument/2006/relationships/slide" Target="/ppt/slides/slide2.xml" Id="R9ecabdddd9e7414b" /><Relationship Type="http://schemas.openxmlformats.org/officeDocument/2006/relationships/slide" Target="/ppt/slides/slide3.xml" Id="R969094064e9c4a57" /><Relationship Type="http://schemas.openxmlformats.org/officeDocument/2006/relationships/slide" Target="/ppt/slides/slide4.xml" Id="Rd88e4fb3f2674509" /><Relationship Type="http://schemas.openxmlformats.org/officeDocument/2006/relationships/slide" Target="/ppt/slides/slide5.xml" Id="Rb5d818372874435d" /><Relationship Type="http://schemas.openxmlformats.org/officeDocument/2006/relationships/slide" Target="/ppt/slides/slide6.xml" Id="Rddb2514e3e2a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1c2cb239f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281142a94596" /><Relationship Type="http://schemas.openxmlformats.org/officeDocument/2006/relationships/theme" Target="/ppt/slideMasters/theme/theme1.xml" Id="R3756abfa9191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f281142a9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0962ca4a6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4ce6335c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eaf08666d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650ea8e3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b526f0dc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aee7946a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&amp; CO BYGGEVARER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4 290 634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knut@alsakereiendom.no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938 682 208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