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90fb1a61c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3acbeae416480c"/>
  </p:sldMasterIdLst>
  <p:sldIdLst>
    <p:sldId xmlns:r="http://schemas.openxmlformats.org/officeDocument/2006/relationships" id="256" r:id="Rc5a4e8d36e704bd7"/>
    <p:sldId xmlns:r="http://schemas.openxmlformats.org/officeDocument/2006/relationships" id="257" r:id="R0786a3d6d6c04ddd"/>
    <p:sldId xmlns:r="http://schemas.openxmlformats.org/officeDocument/2006/relationships" id="258" r:id="R1e46bec8d6f7452c"/>
    <p:sldId xmlns:r="http://schemas.openxmlformats.org/officeDocument/2006/relationships" id="259" r:id="Rc48fde6cf55a49d8"/>
    <p:sldId xmlns:r="http://schemas.openxmlformats.org/officeDocument/2006/relationships" id="260" r:id="R9fbae715e0b64adf"/>
    <p:sldId xmlns:r="http://schemas.openxmlformats.org/officeDocument/2006/relationships" id="261" r:id="R0785dd07d1ab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acbeae416480c" /><Relationship Type="http://schemas.openxmlformats.org/officeDocument/2006/relationships/slide" Target="/ppt/slides/slide1.xml" Id="Rc5a4e8d36e704bd7" /><Relationship Type="http://schemas.openxmlformats.org/officeDocument/2006/relationships/slide" Target="/ppt/slides/slide2.xml" Id="R0786a3d6d6c04ddd" /><Relationship Type="http://schemas.openxmlformats.org/officeDocument/2006/relationships/slide" Target="/ppt/slides/slide3.xml" Id="R1e46bec8d6f7452c" /><Relationship Type="http://schemas.openxmlformats.org/officeDocument/2006/relationships/slide" Target="/ppt/slides/slide4.xml" Id="Rc48fde6cf55a49d8" /><Relationship Type="http://schemas.openxmlformats.org/officeDocument/2006/relationships/slide" Target="/ppt/slides/slide5.xml" Id="R9fbae715e0b64adf" /><Relationship Type="http://schemas.openxmlformats.org/officeDocument/2006/relationships/slide" Target="/ppt/slides/slide6.xml" Id="R0785dd07d1ab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9da155f7a49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213258e6f4ff2" /><Relationship Type="http://schemas.openxmlformats.org/officeDocument/2006/relationships/theme" Target="/ppt/slideMasters/theme/theme1.xml" Id="Radcdc7a248e0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213258e6f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f42faae83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9cfaa3a8c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18f539054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b970beebf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03b97508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a3cbd14f342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ADB-SENTERET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27 17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post@adb-senteret.no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www.adb-senteret.no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938 683 913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ADB-SENTERET AS</a:t>
            </a:r>
          </a:p>
        </p:txBody>
      </p:sp>
    </p:spTree>
  </p:cSld>
  <p:clrMapOvr>
    <a:masterClrMapping xmlns:a="http://schemas.openxmlformats.org/drawingml/2006/main"/>
  </p:clrMapOvr>
</p:sld>
</file>