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bfd7103c6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561ce7e1e419b"/>
  </p:sldMasterIdLst>
  <p:sldIdLst>
    <p:sldId xmlns:r="http://schemas.openxmlformats.org/officeDocument/2006/relationships" id="256" r:id="R6075399b30e9427d"/>
    <p:sldId xmlns:r="http://schemas.openxmlformats.org/officeDocument/2006/relationships" id="257" r:id="R7734eb8ac9e44617"/>
    <p:sldId xmlns:r="http://schemas.openxmlformats.org/officeDocument/2006/relationships" id="258" r:id="R7586eb68c508409a"/>
    <p:sldId xmlns:r="http://schemas.openxmlformats.org/officeDocument/2006/relationships" id="259" r:id="Rf8377d1ed55c45d9"/>
    <p:sldId xmlns:r="http://schemas.openxmlformats.org/officeDocument/2006/relationships" id="260" r:id="Rad42f8550bc24e4a"/>
    <p:sldId xmlns:r="http://schemas.openxmlformats.org/officeDocument/2006/relationships" id="261" r:id="R6a1bd8a2a70040ab"/>
    <p:sldId xmlns:r="http://schemas.openxmlformats.org/officeDocument/2006/relationships" id="262" r:id="R215806a1c75b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561ce7e1e419b" /><Relationship Type="http://schemas.openxmlformats.org/officeDocument/2006/relationships/slide" Target="/ppt/slides/slide1.xml" Id="R6075399b30e9427d" /><Relationship Type="http://schemas.openxmlformats.org/officeDocument/2006/relationships/slide" Target="/ppt/slides/slide2.xml" Id="R7734eb8ac9e44617" /><Relationship Type="http://schemas.openxmlformats.org/officeDocument/2006/relationships/slide" Target="/ppt/slides/slide3.xml" Id="R7586eb68c508409a" /><Relationship Type="http://schemas.openxmlformats.org/officeDocument/2006/relationships/slide" Target="/ppt/slides/slide4.xml" Id="Rf8377d1ed55c45d9" /><Relationship Type="http://schemas.openxmlformats.org/officeDocument/2006/relationships/slide" Target="/ppt/slides/slide5.xml" Id="Rad42f8550bc24e4a" /><Relationship Type="http://schemas.openxmlformats.org/officeDocument/2006/relationships/slide" Target="/ppt/slides/slide6.xml" Id="R6a1bd8a2a70040ab" /><Relationship Type="http://schemas.openxmlformats.org/officeDocument/2006/relationships/slide" Target="/ppt/slides/slide7.xml" Id="R215806a1c75b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b4b024549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5575f1dd431f" /><Relationship Type="http://schemas.openxmlformats.org/officeDocument/2006/relationships/theme" Target="/ppt/slideMasters/theme/theme1.xml" Id="Rc2b832198e55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85575f1dd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6c05fe51c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2fcdb50cb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1901aaf2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45379b77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06870af3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ed0a0ea6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5621ef2f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