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6d7e8c606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74df33271460f"/>
  </p:sldMasterIdLst>
  <p:sldIdLst>
    <p:sldId xmlns:r="http://schemas.openxmlformats.org/officeDocument/2006/relationships" id="256" r:id="R7615db5aaaef46fd"/>
    <p:sldId xmlns:r="http://schemas.openxmlformats.org/officeDocument/2006/relationships" id="257" r:id="Rb503efb20d454e6e"/>
    <p:sldId xmlns:r="http://schemas.openxmlformats.org/officeDocument/2006/relationships" id="258" r:id="R69ac3cc3df65441b"/>
    <p:sldId xmlns:r="http://schemas.openxmlformats.org/officeDocument/2006/relationships" id="259" r:id="R3dc59febe3874f53"/>
    <p:sldId xmlns:r="http://schemas.openxmlformats.org/officeDocument/2006/relationships" id="260" r:id="Rf7f0da6e0069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74df33271460f" /><Relationship Type="http://schemas.openxmlformats.org/officeDocument/2006/relationships/slide" Target="/ppt/slides/slide1.xml" Id="R7615db5aaaef46fd" /><Relationship Type="http://schemas.openxmlformats.org/officeDocument/2006/relationships/slide" Target="/ppt/slides/slide2.xml" Id="Rb503efb20d454e6e" /><Relationship Type="http://schemas.openxmlformats.org/officeDocument/2006/relationships/slide" Target="/ppt/slides/slide3.xml" Id="R69ac3cc3df65441b" /><Relationship Type="http://schemas.openxmlformats.org/officeDocument/2006/relationships/slide" Target="/ppt/slides/slide4.xml" Id="R3dc59febe3874f53" /><Relationship Type="http://schemas.openxmlformats.org/officeDocument/2006/relationships/slide" Target="/ppt/slides/slide5.xml" Id="Rf7f0da6e0069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a3a56610b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90878b6341d5" /><Relationship Type="http://schemas.openxmlformats.org/officeDocument/2006/relationships/theme" Target="/ppt/slideMasters/theme/theme1.xml" Id="Rd0d72af3251f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e90878b63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945575a50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982e936a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2769ecf7c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5d0704ae1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435a0454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