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1db53a116e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f77ecef834426"/>
  </p:sldMasterIdLst>
  <p:sldIdLst>
    <p:sldId xmlns:r="http://schemas.openxmlformats.org/officeDocument/2006/relationships" id="256" r:id="R43e4a3db6bec4670"/>
    <p:sldId xmlns:r="http://schemas.openxmlformats.org/officeDocument/2006/relationships" id="257" r:id="R2fe3938709ac4d92"/>
    <p:sldId xmlns:r="http://schemas.openxmlformats.org/officeDocument/2006/relationships" id="258" r:id="R5af26715d5904fab"/>
    <p:sldId xmlns:r="http://schemas.openxmlformats.org/officeDocument/2006/relationships" id="259" r:id="Rb6961508c82c4fa1"/>
    <p:sldId xmlns:r="http://schemas.openxmlformats.org/officeDocument/2006/relationships" id="260" r:id="Ree4e80b27992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f77ecef834426" /><Relationship Type="http://schemas.openxmlformats.org/officeDocument/2006/relationships/slide" Target="/ppt/slides/slide1.xml" Id="R43e4a3db6bec4670" /><Relationship Type="http://schemas.openxmlformats.org/officeDocument/2006/relationships/slide" Target="/ppt/slides/slide2.xml" Id="R2fe3938709ac4d92" /><Relationship Type="http://schemas.openxmlformats.org/officeDocument/2006/relationships/slide" Target="/ppt/slides/slide3.xml" Id="R5af26715d5904fab" /><Relationship Type="http://schemas.openxmlformats.org/officeDocument/2006/relationships/slide" Target="/ppt/slides/slide4.xml" Id="Rb6961508c82c4fa1" /><Relationship Type="http://schemas.openxmlformats.org/officeDocument/2006/relationships/slide" Target="/ppt/slides/slide5.xml" Id="Ree4e80b27992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6de6f7f8bb4d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11109a4e743f5" /><Relationship Type="http://schemas.openxmlformats.org/officeDocument/2006/relationships/theme" Target="/ppt/slideMasters/theme/theme1.xml" Id="Rf2f2d57e66c3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11109a4e7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ab5a50ad0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5a664d9b3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da4055cd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8e4a71d8347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b756b5a91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SJØMANNSFORBUND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SJØMANNSFORBUND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Rosenkrantzgate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938 709 599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