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408579e93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5c92300f94835"/>
  </p:sldMasterIdLst>
  <p:sldIdLst>
    <p:sldId xmlns:r="http://schemas.openxmlformats.org/officeDocument/2006/relationships" id="256" r:id="Ra876c643c55249f5"/>
    <p:sldId xmlns:r="http://schemas.openxmlformats.org/officeDocument/2006/relationships" id="257" r:id="Rb69702e86b99450b"/>
    <p:sldId xmlns:r="http://schemas.openxmlformats.org/officeDocument/2006/relationships" id="258" r:id="Rd055ae9750df4e28"/>
    <p:sldId xmlns:r="http://schemas.openxmlformats.org/officeDocument/2006/relationships" id="259" r:id="Ra3e995479c41419e"/>
    <p:sldId xmlns:r="http://schemas.openxmlformats.org/officeDocument/2006/relationships" id="260" r:id="R15886ef66c0b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5c92300f94835" /><Relationship Type="http://schemas.openxmlformats.org/officeDocument/2006/relationships/slide" Target="/ppt/slides/slide1.xml" Id="Ra876c643c55249f5" /><Relationship Type="http://schemas.openxmlformats.org/officeDocument/2006/relationships/slide" Target="/ppt/slides/slide2.xml" Id="Rb69702e86b99450b" /><Relationship Type="http://schemas.openxmlformats.org/officeDocument/2006/relationships/slide" Target="/ppt/slides/slide3.xml" Id="Rd055ae9750df4e28" /><Relationship Type="http://schemas.openxmlformats.org/officeDocument/2006/relationships/slide" Target="/ppt/slides/slide4.xml" Id="Ra3e995479c41419e" /><Relationship Type="http://schemas.openxmlformats.org/officeDocument/2006/relationships/slide" Target="/ppt/slides/slide5.xml" Id="R15886ef66c0b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26546d8bb4f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dbaff7cf4371" /><Relationship Type="http://schemas.openxmlformats.org/officeDocument/2006/relationships/theme" Target="/ppt/slideMasters/theme/theme1.xml" Id="Rf893de0cf2b0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0dbaff7cf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9adfeb3c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e910dcae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68406c98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a03df22c8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8cce8d02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ALSTAHAUG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938 712 441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