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14a5b50a4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8a8da55514cd2"/>
  </p:sldMasterIdLst>
  <p:sldIdLst>
    <p:sldId xmlns:r="http://schemas.openxmlformats.org/officeDocument/2006/relationships" id="256" r:id="Rfb94c0adf55a40dc"/>
    <p:sldId xmlns:r="http://schemas.openxmlformats.org/officeDocument/2006/relationships" id="257" r:id="R541ef812da464652"/>
    <p:sldId xmlns:r="http://schemas.openxmlformats.org/officeDocument/2006/relationships" id="258" r:id="R17e4a2e1446c493c"/>
    <p:sldId xmlns:r="http://schemas.openxmlformats.org/officeDocument/2006/relationships" id="259" r:id="R3f59671403474a8a"/>
    <p:sldId xmlns:r="http://schemas.openxmlformats.org/officeDocument/2006/relationships" id="260" r:id="R06ff4ee8df074d7a"/>
    <p:sldId xmlns:r="http://schemas.openxmlformats.org/officeDocument/2006/relationships" id="261" r:id="R31ffcb7297ec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8a8da55514cd2" /><Relationship Type="http://schemas.openxmlformats.org/officeDocument/2006/relationships/slide" Target="/ppt/slides/slide1.xml" Id="Rfb94c0adf55a40dc" /><Relationship Type="http://schemas.openxmlformats.org/officeDocument/2006/relationships/slide" Target="/ppt/slides/slide2.xml" Id="R541ef812da464652" /><Relationship Type="http://schemas.openxmlformats.org/officeDocument/2006/relationships/slide" Target="/ppt/slides/slide3.xml" Id="R17e4a2e1446c493c" /><Relationship Type="http://schemas.openxmlformats.org/officeDocument/2006/relationships/slide" Target="/ppt/slides/slide4.xml" Id="R3f59671403474a8a" /><Relationship Type="http://schemas.openxmlformats.org/officeDocument/2006/relationships/slide" Target="/ppt/slides/slide5.xml" Id="R06ff4ee8df074d7a" /><Relationship Type="http://schemas.openxmlformats.org/officeDocument/2006/relationships/slide" Target="/ppt/slides/slide6.xml" Id="R31ffcb7297ec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7e34ac50d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f1b4c891495e" /><Relationship Type="http://schemas.openxmlformats.org/officeDocument/2006/relationships/theme" Target="/ppt/slideMasters/theme/theme1.xml" Id="Re4750772eefd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af1b4c891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f190c243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ff9823b7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21023f8e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3ada710a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d6b1fcbfe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baec3356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INDRE SJØMANNSMISJON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INDRE SJØMANNSMISJON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11 370 694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dism@dism.no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