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e9c60364b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30c4e3f40491c"/>
  </p:sldMasterIdLst>
  <p:sldIdLst>
    <p:sldId xmlns:r="http://schemas.openxmlformats.org/officeDocument/2006/relationships" id="256" r:id="R0ba9bd56c2b14351"/>
    <p:sldId xmlns:r="http://schemas.openxmlformats.org/officeDocument/2006/relationships" id="257" r:id="Rd40925605a6a4dc4"/>
    <p:sldId xmlns:r="http://schemas.openxmlformats.org/officeDocument/2006/relationships" id="258" r:id="Ra08b4dd7dbb446da"/>
    <p:sldId xmlns:r="http://schemas.openxmlformats.org/officeDocument/2006/relationships" id="259" r:id="R7f17a61d866b42f2"/>
    <p:sldId xmlns:r="http://schemas.openxmlformats.org/officeDocument/2006/relationships" id="260" r:id="Ra2bbf078b45a41dc"/>
    <p:sldId xmlns:r="http://schemas.openxmlformats.org/officeDocument/2006/relationships" id="261" r:id="R74289ac2692847da"/>
    <p:sldId xmlns:r="http://schemas.openxmlformats.org/officeDocument/2006/relationships" id="262" r:id="R0910631f5289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30c4e3f40491c" /><Relationship Type="http://schemas.openxmlformats.org/officeDocument/2006/relationships/slide" Target="/ppt/slides/slide1.xml" Id="R0ba9bd56c2b14351" /><Relationship Type="http://schemas.openxmlformats.org/officeDocument/2006/relationships/slide" Target="/ppt/slides/slide2.xml" Id="Rd40925605a6a4dc4" /><Relationship Type="http://schemas.openxmlformats.org/officeDocument/2006/relationships/slide" Target="/ppt/slides/slide3.xml" Id="Ra08b4dd7dbb446da" /><Relationship Type="http://schemas.openxmlformats.org/officeDocument/2006/relationships/slide" Target="/ppt/slides/slide4.xml" Id="R7f17a61d866b42f2" /><Relationship Type="http://schemas.openxmlformats.org/officeDocument/2006/relationships/slide" Target="/ppt/slides/slide5.xml" Id="Ra2bbf078b45a41dc" /><Relationship Type="http://schemas.openxmlformats.org/officeDocument/2006/relationships/slide" Target="/ppt/slides/slide6.xml" Id="R74289ac2692847da" /><Relationship Type="http://schemas.openxmlformats.org/officeDocument/2006/relationships/slide" Target="/ppt/slides/slide7.xml" Id="R0910631f5289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dbf621a894d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e4bd1d5bb4b1a" /><Relationship Type="http://schemas.openxmlformats.org/officeDocument/2006/relationships/theme" Target="/ppt/slideMasters/theme/theme1.xml" Id="Rf439989863a4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e4bd1d5bb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21e34ccf6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6fbc56cc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53bbaf70e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0c4a79fb45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99102f882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966c7d64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38d0417a0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−17 729 744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101 166 875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1 139 017 409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1 842 244 460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DORIBETH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