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0ae259507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5b81b823842ff"/>
  </p:sldMasterIdLst>
  <p:sldIdLst>
    <p:sldId xmlns:r="http://schemas.openxmlformats.org/officeDocument/2006/relationships" id="256" r:id="R821280244da64678"/>
    <p:sldId xmlns:r="http://schemas.openxmlformats.org/officeDocument/2006/relationships" id="257" r:id="R21ef6111cbdf44a7"/>
    <p:sldId xmlns:r="http://schemas.openxmlformats.org/officeDocument/2006/relationships" id="258" r:id="R645e106829f640a5"/>
    <p:sldId xmlns:r="http://schemas.openxmlformats.org/officeDocument/2006/relationships" id="259" r:id="R3b935750fc4c4221"/>
    <p:sldId xmlns:r="http://schemas.openxmlformats.org/officeDocument/2006/relationships" id="260" r:id="Rac142d86003a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5b81b823842ff" /><Relationship Type="http://schemas.openxmlformats.org/officeDocument/2006/relationships/slide" Target="/ppt/slides/slide1.xml" Id="R821280244da64678" /><Relationship Type="http://schemas.openxmlformats.org/officeDocument/2006/relationships/slide" Target="/ppt/slides/slide2.xml" Id="R21ef6111cbdf44a7" /><Relationship Type="http://schemas.openxmlformats.org/officeDocument/2006/relationships/slide" Target="/ppt/slides/slide3.xml" Id="R645e106829f640a5" /><Relationship Type="http://schemas.openxmlformats.org/officeDocument/2006/relationships/slide" Target="/ppt/slides/slide4.xml" Id="R3b935750fc4c4221" /><Relationship Type="http://schemas.openxmlformats.org/officeDocument/2006/relationships/slide" Target="/ppt/slides/slide5.xml" Id="Rac142d86003a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906926131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925856f64136" /><Relationship Type="http://schemas.openxmlformats.org/officeDocument/2006/relationships/theme" Target="/ppt/slideMasters/theme/theme1.xml" Id="Rab159efbe6cc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a925856f6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cefe02d08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4fdd21c1d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435b02a7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32367772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4ff66ed7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HITRA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HITRA KOMMUNE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44 17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postmottak@hitra.kommune.no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www.hitra.kommune.no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